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5"/>
  </p:notesMasterIdLst>
  <p:sldIdLst>
    <p:sldId id="448" r:id="rId2"/>
    <p:sldId id="449" r:id="rId3"/>
    <p:sldId id="377" r:id="rId4"/>
    <p:sldId id="435" r:id="rId5"/>
    <p:sldId id="378" r:id="rId6"/>
    <p:sldId id="379" r:id="rId7"/>
    <p:sldId id="380" r:id="rId8"/>
    <p:sldId id="383" r:id="rId9"/>
    <p:sldId id="381" r:id="rId10"/>
    <p:sldId id="438" r:id="rId11"/>
    <p:sldId id="439" r:id="rId12"/>
    <p:sldId id="440" r:id="rId13"/>
    <p:sldId id="441" r:id="rId14"/>
    <p:sldId id="442" r:id="rId15"/>
    <p:sldId id="445" r:id="rId16"/>
    <p:sldId id="443" r:id="rId17"/>
    <p:sldId id="444" r:id="rId18"/>
    <p:sldId id="436" r:id="rId19"/>
    <p:sldId id="384" r:id="rId20"/>
    <p:sldId id="385" r:id="rId21"/>
    <p:sldId id="386" r:id="rId22"/>
    <p:sldId id="394" r:id="rId23"/>
    <p:sldId id="395" r:id="rId24"/>
    <p:sldId id="396" r:id="rId25"/>
    <p:sldId id="397" r:id="rId26"/>
    <p:sldId id="398" r:id="rId27"/>
    <p:sldId id="399" r:id="rId28"/>
    <p:sldId id="400" r:id="rId29"/>
    <p:sldId id="401" r:id="rId30"/>
    <p:sldId id="402" r:id="rId31"/>
    <p:sldId id="403" r:id="rId32"/>
    <p:sldId id="404" r:id="rId33"/>
    <p:sldId id="405" r:id="rId34"/>
    <p:sldId id="406" r:id="rId35"/>
    <p:sldId id="407" r:id="rId36"/>
    <p:sldId id="408" r:id="rId37"/>
    <p:sldId id="447" r:id="rId38"/>
    <p:sldId id="409" r:id="rId39"/>
    <p:sldId id="410" r:id="rId40"/>
    <p:sldId id="411" r:id="rId41"/>
    <p:sldId id="412" r:id="rId42"/>
    <p:sldId id="413" r:id="rId43"/>
    <p:sldId id="414" r:id="rId44"/>
    <p:sldId id="415" r:id="rId45"/>
    <p:sldId id="416" r:id="rId46"/>
    <p:sldId id="417" r:id="rId47"/>
    <p:sldId id="418" r:id="rId48"/>
    <p:sldId id="419" r:id="rId49"/>
    <p:sldId id="420" r:id="rId50"/>
    <p:sldId id="421" r:id="rId51"/>
    <p:sldId id="422" r:id="rId52"/>
    <p:sldId id="423" r:id="rId53"/>
    <p:sldId id="424" r:id="rId54"/>
    <p:sldId id="425" r:id="rId55"/>
    <p:sldId id="426" r:id="rId56"/>
    <p:sldId id="427" r:id="rId57"/>
    <p:sldId id="428" r:id="rId58"/>
    <p:sldId id="429" r:id="rId59"/>
    <p:sldId id="430" r:id="rId60"/>
    <p:sldId id="431" r:id="rId61"/>
    <p:sldId id="432" r:id="rId62"/>
    <p:sldId id="433" r:id="rId63"/>
    <p:sldId id="434" r:id="rId6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FE101B-CFAC-4BFA-895C-E04287E6A5BA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9CD5FBCE-4FF8-44D7-B60F-58628A9CDEE1}">
      <dgm:prSet phldrT="[نص]" custT="1"/>
      <dgm:spPr/>
      <dgm:t>
        <a:bodyPr/>
        <a:lstStyle/>
        <a:p>
          <a:pPr rtl="1"/>
          <a:r>
            <a:rPr lang="ar-SY" sz="4000" b="1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مثبطات الحركة الحوية للأمعاء</a:t>
          </a:r>
          <a:endParaRPr lang="ar-SA" sz="40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B8DFC850-B964-4C1D-A5F8-A8DF30CF3FB5}" type="parTrans" cxnId="{163E2B77-20A9-4EE5-BEA6-6A34DBB7B25C}">
      <dgm:prSet/>
      <dgm:spPr/>
      <dgm:t>
        <a:bodyPr/>
        <a:lstStyle/>
        <a:p>
          <a:pPr rtl="1"/>
          <a:endParaRPr lang="ar-SA"/>
        </a:p>
      </dgm:t>
    </dgm:pt>
    <dgm:pt modelId="{520B292A-0A95-4C78-B8A3-BFF8C77E1A3E}" type="sibTrans" cxnId="{163E2B77-20A9-4EE5-BEA6-6A34DBB7B25C}">
      <dgm:prSet/>
      <dgm:spPr/>
      <dgm:t>
        <a:bodyPr/>
        <a:lstStyle/>
        <a:p>
          <a:pPr rtl="1"/>
          <a:endParaRPr lang="ar-SA"/>
        </a:p>
      </dgm:t>
    </dgm:pt>
    <dgm:pt modelId="{30AEACC3-1D2B-454E-BBE8-7A6BB65E8A0C}">
      <dgm:prSet phldrT="[نص]" custT="1"/>
      <dgm:spPr/>
      <dgm:t>
        <a:bodyPr/>
        <a:lstStyle/>
        <a:p>
          <a:pPr rtl="1"/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Loperamide</a:t>
          </a:r>
          <a:endParaRPr lang="ar-SA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AFBFD8-7401-4D86-B4D7-50EC597354B7}" type="parTrans" cxnId="{2A3A749F-F358-4A59-8EF9-2990C139E90F}">
      <dgm:prSet/>
      <dgm:spPr/>
      <dgm:t>
        <a:bodyPr/>
        <a:lstStyle/>
        <a:p>
          <a:pPr rtl="1"/>
          <a:endParaRPr lang="ar-SA"/>
        </a:p>
      </dgm:t>
    </dgm:pt>
    <dgm:pt modelId="{CADD1278-8F62-4306-BD4B-75774CF6F8EF}" type="sibTrans" cxnId="{2A3A749F-F358-4A59-8EF9-2990C139E90F}">
      <dgm:prSet/>
      <dgm:spPr/>
      <dgm:t>
        <a:bodyPr/>
        <a:lstStyle/>
        <a:p>
          <a:pPr rtl="1"/>
          <a:endParaRPr lang="ar-SA"/>
        </a:p>
      </dgm:t>
    </dgm:pt>
    <dgm:pt modelId="{5DF884B4-09C4-4E5A-B6D7-DBB6EE70E2BC}">
      <dgm:prSet phldrT="[نص]" custT="1"/>
      <dgm:spPr/>
      <dgm:t>
        <a:bodyPr/>
        <a:lstStyle/>
        <a:p>
          <a:pPr rtl="1"/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Diphenoxylate</a:t>
          </a:r>
          <a:endParaRPr lang="ar-SA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1641A8-DF91-479B-9361-39AF1DBCF90A}" type="parTrans" cxnId="{65044DF5-8A0A-4B1A-9B38-44BFD8255060}">
      <dgm:prSet/>
      <dgm:spPr/>
      <dgm:t>
        <a:bodyPr/>
        <a:lstStyle/>
        <a:p>
          <a:pPr rtl="1"/>
          <a:endParaRPr lang="ar-SA"/>
        </a:p>
      </dgm:t>
    </dgm:pt>
    <dgm:pt modelId="{9C3E9E01-097A-465B-BA5A-C8D9C4513143}" type="sibTrans" cxnId="{65044DF5-8A0A-4B1A-9B38-44BFD8255060}">
      <dgm:prSet/>
      <dgm:spPr/>
      <dgm:t>
        <a:bodyPr/>
        <a:lstStyle/>
        <a:p>
          <a:pPr rtl="1"/>
          <a:endParaRPr lang="ar-SA"/>
        </a:p>
      </dgm:t>
    </dgm:pt>
    <dgm:pt modelId="{CD99E0EB-BAFB-4C26-92F1-E980CE9D9994}" type="pres">
      <dgm:prSet presAssocID="{17FE101B-CFAC-4BFA-895C-E04287E6A5B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50FF8508-8743-403E-8CFD-A41BBA41EC3A}" type="pres">
      <dgm:prSet presAssocID="{9CD5FBCE-4FF8-44D7-B60F-58628A9CDEE1}" presName="hierRoot1" presStyleCnt="0">
        <dgm:presLayoutVars>
          <dgm:hierBranch val="init"/>
        </dgm:presLayoutVars>
      </dgm:prSet>
      <dgm:spPr/>
    </dgm:pt>
    <dgm:pt modelId="{79E02FDD-38A3-4912-998C-53675F61D981}" type="pres">
      <dgm:prSet presAssocID="{9CD5FBCE-4FF8-44D7-B60F-58628A9CDEE1}" presName="rootComposite1" presStyleCnt="0"/>
      <dgm:spPr/>
    </dgm:pt>
    <dgm:pt modelId="{FAC90BED-2A05-4C39-B014-FF71FDE0D972}" type="pres">
      <dgm:prSet presAssocID="{9CD5FBCE-4FF8-44D7-B60F-58628A9CDEE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63A439C0-7D40-4FFB-BDC6-2BC4BD759774}" type="pres">
      <dgm:prSet presAssocID="{9CD5FBCE-4FF8-44D7-B60F-58628A9CDEE1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64299CFD-0A9D-42A6-B24F-95C3BC66DB38}" type="pres">
      <dgm:prSet presAssocID="{9CD5FBCE-4FF8-44D7-B60F-58628A9CDEE1}" presName="hierChild2" presStyleCnt="0"/>
      <dgm:spPr/>
    </dgm:pt>
    <dgm:pt modelId="{479D2278-F274-4BEB-AB6B-5916BD9CC5D3}" type="pres">
      <dgm:prSet presAssocID="{18AFBFD8-7401-4D86-B4D7-50EC597354B7}" presName="Name37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E737A511-001E-4B19-BD71-1CD5C114F083}" type="pres">
      <dgm:prSet presAssocID="{30AEACC3-1D2B-454E-BBE8-7A6BB65E8A0C}" presName="hierRoot2" presStyleCnt="0">
        <dgm:presLayoutVars>
          <dgm:hierBranch val="init"/>
        </dgm:presLayoutVars>
      </dgm:prSet>
      <dgm:spPr/>
    </dgm:pt>
    <dgm:pt modelId="{999E32F2-C757-4C88-9ADE-D1BF9F7A9DA4}" type="pres">
      <dgm:prSet presAssocID="{30AEACC3-1D2B-454E-BBE8-7A6BB65E8A0C}" presName="rootComposite" presStyleCnt="0"/>
      <dgm:spPr/>
    </dgm:pt>
    <dgm:pt modelId="{C5BD4A30-F200-4F28-8DF6-D99458D8942F}" type="pres">
      <dgm:prSet presAssocID="{30AEACC3-1D2B-454E-BBE8-7A6BB65E8A0C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32E38D00-9E6F-4FEC-8A22-432CCDC4B52D}" type="pres">
      <dgm:prSet presAssocID="{30AEACC3-1D2B-454E-BBE8-7A6BB65E8A0C}" presName="rootConnector" presStyleLbl="node2" presStyleIdx="0" presStyleCnt="2"/>
      <dgm:spPr/>
      <dgm:t>
        <a:bodyPr/>
        <a:lstStyle/>
        <a:p>
          <a:pPr rtl="1"/>
          <a:endParaRPr lang="ar-SA"/>
        </a:p>
      </dgm:t>
    </dgm:pt>
    <dgm:pt modelId="{0B6E44AE-7FBD-4201-A4B7-5B7CE341C4E6}" type="pres">
      <dgm:prSet presAssocID="{30AEACC3-1D2B-454E-BBE8-7A6BB65E8A0C}" presName="hierChild4" presStyleCnt="0"/>
      <dgm:spPr/>
    </dgm:pt>
    <dgm:pt modelId="{1358FB70-64FD-4E5A-8EB6-5A004445AA29}" type="pres">
      <dgm:prSet presAssocID="{30AEACC3-1D2B-454E-BBE8-7A6BB65E8A0C}" presName="hierChild5" presStyleCnt="0"/>
      <dgm:spPr/>
    </dgm:pt>
    <dgm:pt modelId="{F09C758B-CB16-416E-958D-D2DBAFF67E94}" type="pres">
      <dgm:prSet presAssocID="{0B1641A8-DF91-479B-9361-39AF1DBCF90A}" presName="Name37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85600453-65C2-48C3-98CD-160DF3DBF722}" type="pres">
      <dgm:prSet presAssocID="{5DF884B4-09C4-4E5A-B6D7-DBB6EE70E2BC}" presName="hierRoot2" presStyleCnt="0">
        <dgm:presLayoutVars>
          <dgm:hierBranch val="init"/>
        </dgm:presLayoutVars>
      </dgm:prSet>
      <dgm:spPr/>
    </dgm:pt>
    <dgm:pt modelId="{1604CA6C-EFA5-4672-AAF7-1773AE7AF89C}" type="pres">
      <dgm:prSet presAssocID="{5DF884B4-09C4-4E5A-B6D7-DBB6EE70E2BC}" presName="rootComposite" presStyleCnt="0"/>
      <dgm:spPr/>
    </dgm:pt>
    <dgm:pt modelId="{D0CC6D1A-4670-4B8E-A341-EA7AE93F1475}" type="pres">
      <dgm:prSet presAssocID="{5DF884B4-09C4-4E5A-B6D7-DBB6EE70E2BC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5138B220-6FAC-4C0A-9F0F-0C4F2FDA0F3D}" type="pres">
      <dgm:prSet presAssocID="{5DF884B4-09C4-4E5A-B6D7-DBB6EE70E2BC}" presName="rootConnector" presStyleLbl="node2" presStyleIdx="1" presStyleCnt="2"/>
      <dgm:spPr/>
      <dgm:t>
        <a:bodyPr/>
        <a:lstStyle/>
        <a:p>
          <a:pPr rtl="1"/>
          <a:endParaRPr lang="ar-SA"/>
        </a:p>
      </dgm:t>
    </dgm:pt>
    <dgm:pt modelId="{840AD254-2529-4954-89DA-BA4802CA8D6C}" type="pres">
      <dgm:prSet presAssocID="{5DF884B4-09C4-4E5A-B6D7-DBB6EE70E2BC}" presName="hierChild4" presStyleCnt="0"/>
      <dgm:spPr/>
    </dgm:pt>
    <dgm:pt modelId="{B39F0D26-6619-407D-AD17-2B2332144E62}" type="pres">
      <dgm:prSet presAssocID="{5DF884B4-09C4-4E5A-B6D7-DBB6EE70E2BC}" presName="hierChild5" presStyleCnt="0"/>
      <dgm:spPr/>
    </dgm:pt>
    <dgm:pt modelId="{3BD3DBC2-41C6-45D7-924B-5F492523B721}" type="pres">
      <dgm:prSet presAssocID="{9CD5FBCE-4FF8-44D7-B60F-58628A9CDEE1}" presName="hierChild3" presStyleCnt="0"/>
      <dgm:spPr/>
    </dgm:pt>
  </dgm:ptLst>
  <dgm:cxnLst>
    <dgm:cxn modelId="{74D5A594-9CE8-4033-A500-6678CFF4E298}" type="presOf" srcId="{9CD5FBCE-4FF8-44D7-B60F-58628A9CDEE1}" destId="{FAC90BED-2A05-4C39-B014-FF71FDE0D972}" srcOrd="0" destOrd="0" presId="urn:microsoft.com/office/officeart/2005/8/layout/orgChart1"/>
    <dgm:cxn modelId="{B0047984-BD62-4283-BC01-5EC1A6D0DCF4}" type="presOf" srcId="{17FE101B-CFAC-4BFA-895C-E04287E6A5BA}" destId="{CD99E0EB-BAFB-4C26-92F1-E980CE9D9994}" srcOrd="0" destOrd="0" presId="urn:microsoft.com/office/officeart/2005/8/layout/orgChart1"/>
    <dgm:cxn modelId="{5671FE92-3D97-4DBC-9A41-8036F2D2E7F6}" type="presOf" srcId="{18AFBFD8-7401-4D86-B4D7-50EC597354B7}" destId="{479D2278-F274-4BEB-AB6B-5916BD9CC5D3}" srcOrd="0" destOrd="0" presId="urn:microsoft.com/office/officeart/2005/8/layout/orgChart1"/>
    <dgm:cxn modelId="{E36FE0C1-8552-4138-B080-FEBEB6BA0F8A}" type="presOf" srcId="{30AEACC3-1D2B-454E-BBE8-7A6BB65E8A0C}" destId="{32E38D00-9E6F-4FEC-8A22-432CCDC4B52D}" srcOrd="1" destOrd="0" presId="urn:microsoft.com/office/officeart/2005/8/layout/orgChart1"/>
    <dgm:cxn modelId="{163E2B77-20A9-4EE5-BEA6-6A34DBB7B25C}" srcId="{17FE101B-CFAC-4BFA-895C-E04287E6A5BA}" destId="{9CD5FBCE-4FF8-44D7-B60F-58628A9CDEE1}" srcOrd="0" destOrd="0" parTransId="{B8DFC850-B964-4C1D-A5F8-A8DF30CF3FB5}" sibTransId="{520B292A-0A95-4C78-B8A3-BFF8C77E1A3E}"/>
    <dgm:cxn modelId="{B4D4F775-35FF-4BF1-9A33-90B3FA2F6673}" type="presOf" srcId="{5DF884B4-09C4-4E5A-B6D7-DBB6EE70E2BC}" destId="{5138B220-6FAC-4C0A-9F0F-0C4F2FDA0F3D}" srcOrd="1" destOrd="0" presId="urn:microsoft.com/office/officeart/2005/8/layout/orgChart1"/>
    <dgm:cxn modelId="{ADBD50D7-8946-4EA5-8711-2D8B1A4E97C3}" type="presOf" srcId="{30AEACC3-1D2B-454E-BBE8-7A6BB65E8A0C}" destId="{C5BD4A30-F200-4F28-8DF6-D99458D8942F}" srcOrd="0" destOrd="0" presId="urn:microsoft.com/office/officeart/2005/8/layout/orgChart1"/>
    <dgm:cxn modelId="{65044DF5-8A0A-4B1A-9B38-44BFD8255060}" srcId="{9CD5FBCE-4FF8-44D7-B60F-58628A9CDEE1}" destId="{5DF884B4-09C4-4E5A-B6D7-DBB6EE70E2BC}" srcOrd="1" destOrd="0" parTransId="{0B1641A8-DF91-479B-9361-39AF1DBCF90A}" sibTransId="{9C3E9E01-097A-465B-BA5A-C8D9C4513143}"/>
    <dgm:cxn modelId="{3928E562-8B5F-4CF0-A175-23A1D3BE6228}" type="presOf" srcId="{0B1641A8-DF91-479B-9361-39AF1DBCF90A}" destId="{F09C758B-CB16-416E-958D-D2DBAFF67E94}" srcOrd="0" destOrd="0" presId="urn:microsoft.com/office/officeart/2005/8/layout/orgChart1"/>
    <dgm:cxn modelId="{2A3A749F-F358-4A59-8EF9-2990C139E90F}" srcId="{9CD5FBCE-4FF8-44D7-B60F-58628A9CDEE1}" destId="{30AEACC3-1D2B-454E-BBE8-7A6BB65E8A0C}" srcOrd="0" destOrd="0" parTransId="{18AFBFD8-7401-4D86-B4D7-50EC597354B7}" sibTransId="{CADD1278-8F62-4306-BD4B-75774CF6F8EF}"/>
    <dgm:cxn modelId="{32A216B2-685F-40F6-AF7D-2A09A7E68C38}" type="presOf" srcId="{9CD5FBCE-4FF8-44D7-B60F-58628A9CDEE1}" destId="{63A439C0-7D40-4FFB-BDC6-2BC4BD759774}" srcOrd="1" destOrd="0" presId="urn:microsoft.com/office/officeart/2005/8/layout/orgChart1"/>
    <dgm:cxn modelId="{C9FECC60-0420-4597-BDB3-FAF5FF69A48E}" type="presOf" srcId="{5DF884B4-09C4-4E5A-B6D7-DBB6EE70E2BC}" destId="{D0CC6D1A-4670-4B8E-A341-EA7AE93F1475}" srcOrd="0" destOrd="0" presId="urn:microsoft.com/office/officeart/2005/8/layout/orgChart1"/>
    <dgm:cxn modelId="{3C117291-9AAC-4105-94CB-70F51E613B5E}" type="presParOf" srcId="{CD99E0EB-BAFB-4C26-92F1-E980CE9D9994}" destId="{50FF8508-8743-403E-8CFD-A41BBA41EC3A}" srcOrd="0" destOrd="0" presId="urn:microsoft.com/office/officeart/2005/8/layout/orgChart1"/>
    <dgm:cxn modelId="{180FAB36-A31D-42FC-8AD8-FF6142D1D3C9}" type="presParOf" srcId="{50FF8508-8743-403E-8CFD-A41BBA41EC3A}" destId="{79E02FDD-38A3-4912-998C-53675F61D981}" srcOrd="0" destOrd="0" presId="urn:microsoft.com/office/officeart/2005/8/layout/orgChart1"/>
    <dgm:cxn modelId="{9D59EC71-C257-4B48-8B09-0C4A92593B55}" type="presParOf" srcId="{79E02FDD-38A3-4912-998C-53675F61D981}" destId="{FAC90BED-2A05-4C39-B014-FF71FDE0D972}" srcOrd="0" destOrd="0" presId="urn:microsoft.com/office/officeart/2005/8/layout/orgChart1"/>
    <dgm:cxn modelId="{F05CB759-E9E6-4B53-B05D-23A9D65B491D}" type="presParOf" srcId="{79E02FDD-38A3-4912-998C-53675F61D981}" destId="{63A439C0-7D40-4FFB-BDC6-2BC4BD759774}" srcOrd="1" destOrd="0" presId="urn:microsoft.com/office/officeart/2005/8/layout/orgChart1"/>
    <dgm:cxn modelId="{63791238-AB6D-49D2-8FE0-1F985C6D7CCE}" type="presParOf" srcId="{50FF8508-8743-403E-8CFD-A41BBA41EC3A}" destId="{64299CFD-0A9D-42A6-B24F-95C3BC66DB38}" srcOrd="1" destOrd="0" presId="urn:microsoft.com/office/officeart/2005/8/layout/orgChart1"/>
    <dgm:cxn modelId="{4E3CD0A3-3C8A-40D0-A579-775BD10B6BD2}" type="presParOf" srcId="{64299CFD-0A9D-42A6-B24F-95C3BC66DB38}" destId="{479D2278-F274-4BEB-AB6B-5916BD9CC5D3}" srcOrd="0" destOrd="0" presId="urn:microsoft.com/office/officeart/2005/8/layout/orgChart1"/>
    <dgm:cxn modelId="{86899992-D610-47DF-ABCF-0B698F4CCE3F}" type="presParOf" srcId="{64299CFD-0A9D-42A6-B24F-95C3BC66DB38}" destId="{E737A511-001E-4B19-BD71-1CD5C114F083}" srcOrd="1" destOrd="0" presId="urn:microsoft.com/office/officeart/2005/8/layout/orgChart1"/>
    <dgm:cxn modelId="{5E573229-2246-4109-BE95-4938F81E08BE}" type="presParOf" srcId="{E737A511-001E-4B19-BD71-1CD5C114F083}" destId="{999E32F2-C757-4C88-9ADE-D1BF9F7A9DA4}" srcOrd="0" destOrd="0" presId="urn:microsoft.com/office/officeart/2005/8/layout/orgChart1"/>
    <dgm:cxn modelId="{345F5897-8FD7-4052-8633-2550DC5A805F}" type="presParOf" srcId="{999E32F2-C757-4C88-9ADE-D1BF9F7A9DA4}" destId="{C5BD4A30-F200-4F28-8DF6-D99458D8942F}" srcOrd="0" destOrd="0" presId="urn:microsoft.com/office/officeart/2005/8/layout/orgChart1"/>
    <dgm:cxn modelId="{0F550D41-53AD-465D-8BDD-79DC35BFFCB9}" type="presParOf" srcId="{999E32F2-C757-4C88-9ADE-D1BF9F7A9DA4}" destId="{32E38D00-9E6F-4FEC-8A22-432CCDC4B52D}" srcOrd="1" destOrd="0" presId="urn:microsoft.com/office/officeart/2005/8/layout/orgChart1"/>
    <dgm:cxn modelId="{F6617E73-AD99-464B-9CC0-BF50F75CEF52}" type="presParOf" srcId="{E737A511-001E-4B19-BD71-1CD5C114F083}" destId="{0B6E44AE-7FBD-4201-A4B7-5B7CE341C4E6}" srcOrd="1" destOrd="0" presId="urn:microsoft.com/office/officeart/2005/8/layout/orgChart1"/>
    <dgm:cxn modelId="{7E7C0F5A-B4B2-420E-92E9-1E09A4FF5516}" type="presParOf" srcId="{E737A511-001E-4B19-BD71-1CD5C114F083}" destId="{1358FB70-64FD-4E5A-8EB6-5A004445AA29}" srcOrd="2" destOrd="0" presId="urn:microsoft.com/office/officeart/2005/8/layout/orgChart1"/>
    <dgm:cxn modelId="{67C2537A-FF34-4065-AF42-AD81D6944518}" type="presParOf" srcId="{64299CFD-0A9D-42A6-B24F-95C3BC66DB38}" destId="{F09C758B-CB16-416E-958D-D2DBAFF67E94}" srcOrd="2" destOrd="0" presId="urn:microsoft.com/office/officeart/2005/8/layout/orgChart1"/>
    <dgm:cxn modelId="{7A91FB23-2E8B-486C-B0D7-DAB8B4F46184}" type="presParOf" srcId="{64299CFD-0A9D-42A6-B24F-95C3BC66DB38}" destId="{85600453-65C2-48C3-98CD-160DF3DBF722}" srcOrd="3" destOrd="0" presId="urn:microsoft.com/office/officeart/2005/8/layout/orgChart1"/>
    <dgm:cxn modelId="{FCAD2B1B-80E6-46E6-8230-7E31C204FD17}" type="presParOf" srcId="{85600453-65C2-48C3-98CD-160DF3DBF722}" destId="{1604CA6C-EFA5-4672-AAF7-1773AE7AF89C}" srcOrd="0" destOrd="0" presId="urn:microsoft.com/office/officeart/2005/8/layout/orgChart1"/>
    <dgm:cxn modelId="{EAE31D18-55F8-422B-8B7F-6E616C9F098B}" type="presParOf" srcId="{1604CA6C-EFA5-4672-AAF7-1773AE7AF89C}" destId="{D0CC6D1A-4670-4B8E-A341-EA7AE93F1475}" srcOrd="0" destOrd="0" presId="urn:microsoft.com/office/officeart/2005/8/layout/orgChart1"/>
    <dgm:cxn modelId="{C28BC92A-4B46-4949-A740-3A53D7E0F733}" type="presParOf" srcId="{1604CA6C-EFA5-4672-AAF7-1773AE7AF89C}" destId="{5138B220-6FAC-4C0A-9F0F-0C4F2FDA0F3D}" srcOrd="1" destOrd="0" presId="urn:microsoft.com/office/officeart/2005/8/layout/orgChart1"/>
    <dgm:cxn modelId="{752E6DF5-3526-4EE6-8034-73FC0306499F}" type="presParOf" srcId="{85600453-65C2-48C3-98CD-160DF3DBF722}" destId="{840AD254-2529-4954-89DA-BA4802CA8D6C}" srcOrd="1" destOrd="0" presId="urn:microsoft.com/office/officeart/2005/8/layout/orgChart1"/>
    <dgm:cxn modelId="{064D7AAD-062D-4A6A-8A76-0110A8DBBFCD}" type="presParOf" srcId="{85600453-65C2-48C3-98CD-160DF3DBF722}" destId="{B39F0D26-6619-407D-AD17-2B2332144E62}" srcOrd="2" destOrd="0" presId="urn:microsoft.com/office/officeart/2005/8/layout/orgChart1"/>
    <dgm:cxn modelId="{05668735-CFD1-4A9B-A33A-886246BA5B11}" type="presParOf" srcId="{50FF8508-8743-403E-8CFD-A41BBA41EC3A}" destId="{3BD3DBC2-41C6-45D7-924B-5F492523B72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FE101B-CFAC-4BFA-895C-E04287E6A5BA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9CD5FBCE-4FF8-44D7-B60F-58628A9CDEE1}">
      <dgm:prSet phldrT="[نص]" custT="1"/>
      <dgm:spPr/>
      <dgm:t>
        <a:bodyPr/>
        <a:lstStyle/>
        <a:p>
          <a:pPr rtl="1"/>
          <a:r>
            <a:rPr lang="ar-SY" sz="4400" b="1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الأدوية الامتزازية</a:t>
          </a:r>
          <a:endParaRPr lang="ar-SA" sz="44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B8DFC850-B964-4C1D-A5F8-A8DF30CF3FB5}" type="parTrans" cxnId="{163E2B77-20A9-4EE5-BEA6-6A34DBB7B25C}">
      <dgm:prSet/>
      <dgm:spPr/>
      <dgm:t>
        <a:bodyPr/>
        <a:lstStyle/>
        <a:p>
          <a:pPr rtl="1"/>
          <a:endParaRPr lang="ar-SA"/>
        </a:p>
      </dgm:t>
    </dgm:pt>
    <dgm:pt modelId="{520B292A-0A95-4C78-B8A3-BFF8C77E1A3E}" type="sibTrans" cxnId="{163E2B77-20A9-4EE5-BEA6-6A34DBB7B25C}">
      <dgm:prSet/>
      <dgm:spPr/>
      <dgm:t>
        <a:bodyPr/>
        <a:lstStyle/>
        <a:p>
          <a:pPr rtl="1"/>
          <a:endParaRPr lang="ar-SA"/>
        </a:p>
      </dgm:t>
    </dgm:pt>
    <dgm:pt modelId="{30AEACC3-1D2B-454E-BBE8-7A6BB65E8A0C}">
      <dgm:prSet phldrT="[نص]" custT="1"/>
      <dgm:spPr/>
      <dgm:t>
        <a:bodyPr/>
        <a:lstStyle/>
        <a:p>
          <a:pPr rtl="1"/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Kaolin</a:t>
          </a:r>
          <a:endParaRPr lang="ar-SA" sz="4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AFBFD8-7401-4D86-B4D7-50EC597354B7}" type="parTrans" cxnId="{2A3A749F-F358-4A59-8EF9-2990C139E90F}">
      <dgm:prSet/>
      <dgm:spPr/>
      <dgm:t>
        <a:bodyPr/>
        <a:lstStyle/>
        <a:p>
          <a:pPr rtl="1"/>
          <a:endParaRPr lang="ar-SA"/>
        </a:p>
      </dgm:t>
    </dgm:pt>
    <dgm:pt modelId="{CADD1278-8F62-4306-BD4B-75774CF6F8EF}" type="sibTrans" cxnId="{2A3A749F-F358-4A59-8EF9-2990C139E90F}">
      <dgm:prSet/>
      <dgm:spPr/>
      <dgm:t>
        <a:bodyPr/>
        <a:lstStyle/>
        <a:p>
          <a:pPr rtl="1"/>
          <a:endParaRPr lang="ar-SA"/>
        </a:p>
      </dgm:t>
    </dgm:pt>
    <dgm:pt modelId="{36FC434B-7864-4142-8261-8C8E3A45567A}">
      <dgm:prSet phldrT="[نص]" custT="1"/>
      <dgm:spPr/>
      <dgm:t>
        <a:bodyPr/>
        <a:lstStyle/>
        <a:p>
          <a:pPr rtl="1"/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Pectin</a:t>
          </a:r>
          <a:endParaRPr lang="ar-SA" sz="4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4F3DE-84BB-415E-B674-983B529DA601}" type="parTrans" cxnId="{8ECDE98B-0131-4C71-8329-D994B3C0A0B5}">
      <dgm:prSet/>
      <dgm:spPr/>
      <dgm:t>
        <a:bodyPr/>
        <a:lstStyle/>
        <a:p>
          <a:pPr rtl="1"/>
          <a:endParaRPr lang="ar-SA"/>
        </a:p>
      </dgm:t>
    </dgm:pt>
    <dgm:pt modelId="{F0C9050D-4E5F-4546-B444-6262BC86B247}" type="sibTrans" cxnId="{8ECDE98B-0131-4C71-8329-D994B3C0A0B5}">
      <dgm:prSet/>
      <dgm:spPr/>
      <dgm:t>
        <a:bodyPr/>
        <a:lstStyle/>
        <a:p>
          <a:pPr rtl="1"/>
          <a:endParaRPr lang="ar-SA"/>
        </a:p>
      </dgm:t>
    </dgm:pt>
    <dgm:pt modelId="{CD99E0EB-BAFB-4C26-92F1-E980CE9D9994}" type="pres">
      <dgm:prSet presAssocID="{17FE101B-CFAC-4BFA-895C-E04287E6A5B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50FF8508-8743-403E-8CFD-A41BBA41EC3A}" type="pres">
      <dgm:prSet presAssocID="{9CD5FBCE-4FF8-44D7-B60F-58628A9CDEE1}" presName="hierRoot1" presStyleCnt="0">
        <dgm:presLayoutVars>
          <dgm:hierBranch val="init"/>
        </dgm:presLayoutVars>
      </dgm:prSet>
      <dgm:spPr/>
    </dgm:pt>
    <dgm:pt modelId="{79E02FDD-38A3-4912-998C-53675F61D981}" type="pres">
      <dgm:prSet presAssocID="{9CD5FBCE-4FF8-44D7-B60F-58628A9CDEE1}" presName="rootComposite1" presStyleCnt="0"/>
      <dgm:spPr/>
    </dgm:pt>
    <dgm:pt modelId="{FAC90BED-2A05-4C39-B014-FF71FDE0D972}" type="pres">
      <dgm:prSet presAssocID="{9CD5FBCE-4FF8-44D7-B60F-58628A9CDEE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63A439C0-7D40-4FFB-BDC6-2BC4BD759774}" type="pres">
      <dgm:prSet presAssocID="{9CD5FBCE-4FF8-44D7-B60F-58628A9CDEE1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64299CFD-0A9D-42A6-B24F-95C3BC66DB38}" type="pres">
      <dgm:prSet presAssocID="{9CD5FBCE-4FF8-44D7-B60F-58628A9CDEE1}" presName="hierChild2" presStyleCnt="0"/>
      <dgm:spPr/>
    </dgm:pt>
    <dgm:pt modelId="{479D2278-F274-4BEB-AB6B-5916BD9CC5D3}" type="pres">
      <dgm:prSet presAssocID="{18AFBFD8-7401-4D86-B4D7-50EC597354B7}" presName="Name37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E737A511-001E-4B19-BD71-1CD5C114F083}" type="pres">
      <dgm:prSet presAssocID="{30AEACC3-1D2B-454E-BBE8-7A6BB65E8A0C}" presName="hierRoot2" presStyleCnt="0">
        <dgm:presLayoutVars>
          <dgm:hierBranch val="init"/>
        </dgm:presLayoutVars>
      </dgm:prSet>
      <dgm:spPr/>
    </dgm:pt>
    <dgm:pt modelId="{999E32F2-C757-4C88-9ADE-D1BF9F7A9DA4}" type="pres">
      <dgm:prSet presAssocID="{30AEACC3-1D2B-454E-BBE8-7A6BB65E8A0C}" presName="rootComposite" presStyleCnt="0"/>
      <dgm:spPr/>
    </dgm:pt>
    <dgm:pt modelId="{C5BD4A30-F200-4F28-8DF6-D99458D8942F}" type="pres">
      <dgm:prSet presAssocID="{30AEACC3-1D2B-454E-BBE8-7A6BB65E8A0C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32E38D00-9E6F-4FEC-8A22-432CCDC4B52D}" type="pres">
      <dgm:prSet presAssocID="{30AEACC3-1D2B-454E-BBE8-7A6BB65E8A0C}" presName="rootConnector" presStyleLbl="node2" presStyleIdx="0" presStyleCnt="2"/>
      <dgm:spPr/>
      <dgm:t>
        <a:bodyPr/>
        <a:lstStyle/>
        <a:p>
          <a:pPr rtl="1"/>
          <a:endParaRPr lang="ar-SA"/>
        </a:p>
      </dgm:t>
    </dgm:pt>
    <dgm:pt modelId="{0B6E44AE-7FBD-4201-A4B7-5B7CE341C4E6}" type="pres">
      <dgm:prSet presAssocID="{30AEACC3-1D2B-454E-BBE8-7A6BB65E8A0C}" presName="hierChild4" presStyleCnt="0"/>
      <dgm:spPr/>
    </dgm:pt>
    <dgm:pt modelId="{1358FB70-64FD-4E5A-8EB6-5A004445AA29}" type="pres">
      <dgm:prSet presAssocID="{30AEACC3-1D2B-454E-BBE8-7A6BB65E8A0C}" presName="hierChild5" presStyleCnt="0"/>
      <dgm:spPr/>
    </dgm:pt>
    <dgm:pt modelId="{96AEBA28-01DC-4C98-B0DF-47D3CA956FA1}" type="pres">
      <dgm:prSet presAssocID="{1724F3DE-84BB-415E-B674-983B529DA601}" presName="Name37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188A1107-B32B-41A6-B28E-CD28F35B3551}" type="pres">
      <dgm:prSet presAssocID="{36FC434B-7864-4142-8261-8C8E3A45567A}" presName="hierRoot2" presStyleCnt="0">
        <dgm:presLayoutVars>
          <dgm:hierBranch val="init"/>
        </dgm:presLayoutVars>
      </dgm:prSet>
      <dgm:spPr/>
    </dgm:pt>
    <dgm:pt modelId="{36EE3224-50D6-4E05-B49B-2A9CE9645EE4}" type="pres">
      <dgm:prSet presAssocID="{36FC434B-7864-4142-8261-8C8E3A45567A}" presName="rootComposite" presStyleCnt="0"/>
      <dgm:spPr/>
    </dgm:pt>
    <dgm:pt modelId="{7FCE0B84-91A6-4822-BFBB-694145201CB6}" type="pres">
      <dgm:prSet presAssocID="{36FC434B-7864-4142-8261-8C8E3A45567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0C80535F-DA97-4411-A627-9980A54BBDFC}" type="pres">
      <dgm:prSet presAssocID="{36FC434B-7864-4142-8261-8C8E3A45567A}" presName="rootConnector" presStyleLbl="node2" presStyleIdx="1" presStyleCnt="2"/>
      <dgm:spPr/>
      <dgm:t>
        <a:bodyPr/>
        <a:lstStyle/>
        <a:p>
          <a:pPr rtl="1"/>
          <a:endParaRPr lang="ar-SA"/>
        </a:p>
      </dgm:t>
    </dgm:pt>
    <dgm:pt modelId="{39DDA39D-6766-4698-BDC1-86138FCD2E74}" type="pres">
      <dgm:prSet presAssocID="{36FC434B-7864-4142-8261-8C8E3A45567A}" presName="hierChild4" presStyleCnt="0"/>
      <dgm:spPr/>
    </dgm:pt>
    <dgm:pt modelId="{9B74E1C2-67D3-4640-B3CE-B10B727B60C9}" type="pres">
      <dgm:prSet presAssocID="{36FC434B-7864-4142-8261-8C8E3A45567A}" presName="hierChild5" presStyleCnt="0"/>
      <dgm:spPr/>
    </dgm:pt>
    <dgm:pt modelId="{3BD3DBC2-41C6-45D7-924B-5F492523B721}" type="pres">
      <dgm:prSet presAssocID="{9CD5FBCE-4FF8-44D7-B60F-58628A9CDEE1}" presName="hierChild3" presStyleCnt="0"/>
      <dgm:spPr/>
    </dgm:pt>
  </dgm:ptLst>
  <dgm:cxnLst>
    <dgm:cxn modelId="{163E2B77-20A9-4EE5-BEA6-6A34DBB7B25C}" srcId="{17FE101B-CFAC-4BFA-895C-E04287E6A5BA}" destId="{9CD5FBCE-4FF8-44D7-B60F-58628A9CDEE1}" srcOrd="0" destOrd="0" parTransId="{B8DFC850-B964-4C1D-A5F8-A8DF30CF3FB5}" sibTransId="{520B292A-0A95-4C78-B8A3-BFF8C77E1A3E}"/>
    <dgm:cxn modelId="{95AC9850-F742-4E24-BDD7-BC497DD0BA91}" type="presOf" srcId="{36FC434B-7864-4142-8261-8C8E3A45567A}" destId="{0C80535F-DA97-4411-A627-9980A54BBDFC}" srcOrd="1" destOrd="0" presId="urn:microsoft.com/office/officeart/2005/8/layout/orgChart1"/>
    <dgm:cxn modelId="{8ECDE98B-0131-4C71-8329-D994B3C0A0B5}" srcId="{9CD5FBCE-4FF8-44D7-B60F-58628A9CDEE1}" destId="{36FC434B-7864-4142-8261-8C8E3A45567A}" srcOrd="1" destOrd="0" parTransId="{1724F3DE-84BB-415E-B674-983B529DA601}" sibTransId="{F0C9050D-4E5F-4546-B444-6262BC86B247}"/>
    <dgm:cxn modelId="{B0047984-BD62-4283-BC01-5EC1A6D0DCF4}" type="presOf" srcId="{17FE101B-CFAC-4BFA-895C-E04287E6A5BA}" destId="{CD99E0EB-BAFB-4C26-92F1-E980CE9D9994}" srcOrd="0" destOrd="0" presId="urn:microsoft.com/office/officeart/2005/8/layout/orgChart1"/>
    <dgm:cxn modelId="{2A3A749F-F358-4A59-8EF9-2990C139E90F}" srcId="{9CD5FBCE-4FF8-44D7-B60F-58628A9CDEE1}" destId="{30AEACC3-1D2B-454E-BBE8-7A6BB65E8A0C}" srcOrd="0" destOrd="0" parTransId="{18AFBFD8-7401-4D86-B4D7-50EC597354B7}" sibTransId="{CADD1278-8F62-4306-BD4B-75774CF6F8EF}"/>
    <dgm:cxn modelId="{5671FE92-3D97-4DBC-9A41-8036F2D2E7F6}" type="presOf" srcId="{18AFBFD8-7401-4D86-B4D7-50EC597354B7}" destId="{479D2278-F274-4BEB-AB6B-5916BD9CC5D3}" srcOrd="0" destOrd="0" presId="urn:microsoft.com/office/officeart/2005/8/layout/orgChart1"/>
    <dgm:cxn modelId="{32A216B2-685F-40F6-AF7D-2A09A7E68C38}" type="presOf" srcId="{9CD5FBCE-4FF8-44D7-B60F-58628A9CDEE1}" destId="{63A439C0-7D40-4FFB-BDC6-2BC4BD759774}" srcOrd="1" destOrd="0" presId="urn:microsoft.com/office/officeart/2005/8/layout/orgChart1"/>
    <dgm:cxn modelId="{842EFB59-6E94-4BA6-B4A6-A641E3B4427F}" type="presOf" srcId="{36FC434B-7864-4142-8261-8C8E3A45567A}" destId="{7FCE0B84-91A6-4822-BFBB-694145201CB6}" srcOrd="0" destOrd="0" presId="urn:microsoft.com/office/officeart/2005/8/layout/orgChart1"/>
    <dgm:cxn modelId="{74D5A594-9CE8-4033-A500-6678CFF4E298}" type="presOf" srcId="{9CD5FBCE-4FF8-44D7-B60F-58628A9CDEE1}" destId="{FAC90BED-2A05-4C39-B014-FF71FDE0D972}" srcOrd="0" destOrd="0" presId="urn:microsoft.com/office/officeart/2005/8/layout/orgChart1"/>
    <dgm:cxn modelId="{ADBD50D7-8946-4EA5-8711-2D8B1A4E97C3}" type="presOf" srcId="{30AEACC3-1D2B-454E-BBE8-7A6BB65E8A0C}" destId="{C5BD4A30-F200-4F28-8DF6-D99458D8942F}" srcOrd="0" destOrd="0" presId="urn:microsoft.com/office/officeart/2005/8/layout/orgChart1"/>
    <dgm:cxn modelId="{881FFC67-B3DB-48F8-923B-52D57E4BF0D2}" type="presOf" srcId="{1724F3DE-84BB-415E-B674-983B529DA601}" destId="{96AEBA28-01DC-4C98-B0DF-47D3CA956FA1}" srcOrd="0" destOrd="0" presId="urn:microsoft.com/office/officeart/2005/8/layout/orgChart1"/>
    <dgm:cxn modelId="{E36FE0C1-8552-4138-B080-FEBEB6BA0F8A}" type="presOf" srcId="{30AEACC3-1D2B-454E-BBE8-7A6BB65E8A0C}" destId="{32E38D00-9E6F-4FEC-8A22-432CCDC4B52D}" srcOrd="1" destOrd="0" presId="urn:microsoft.com/office/officeart/2005/8/layout/orgChart1"/>
    <dgm:cxn modelId="{3C117291-9AAC-4105-94CB-70F51E613B5E}" type="presParOf" srcId="{CD99E0EB-BAFB-4C26-92F1-E980CE9D9994}" destId="{50FF8508-8743-403E-8CFD-A41BBA41EC3A}" srcOrd="0" destOrd="0" presId="urn:microsoft.com/office/officeart/2005/8/layout/orgChart1"/>
    <dgm:cxn modelId="{180FAB36-A31D-42FC-8AD8-FF6142D1D3C9}" type="presParOf" srcId="{50FF8508-8743-403E-8CFD-A41BBA41EC3A}" destId="{79E02FDD-38A3-4912-998C-53675F61D981}" srcOrd="0" destOrd="0" presId="urn:microsoft.com/office/officeart/2005/8/layout/orgChart1"/>
    <dgm:cxn modelId="{9D59EC71-C257-4B48-8B09-0C4A92593B55}" type="presParOf" srcId="{79E02FDD-38A3-4912-998C-53675F61D981}" destId="{FAC90BED-2A05-4C39-B014-FF71FDE0D972}" srcOrd="0" destOrd="0" presId="urn:microsoft.com/office/officeart/2005/8/layout/orgChart1"/>
    <dgm:cxn modelId="{F05CB759-E9E6-4B53-B05D-23A9D65B491D}" type="presParOf" srcId="{79E02FDD-38A3-4912-998C-53675F61D981}" destId="{63A439C0-7D40-4FFB-BDC6-2BC4BD759774}" srcOrd="1" destOrd="0" presId="urn:microsoft.com/office/officeart/2005/8/layout/orgChart1"/>
    <dgm:cxn modelId="{63791238-AB6D-49D2-8FE0-1F985C6D7CCE}" type="presParOf" srcId="{50FF8508-8743-403E-8CFD-A41BBA41EC3A}" destId="{64299CFD-0A9D-42A6-B24F-95C3BC66DB38}" srcOrd="1" destOrd="0" presId="urn:microsoft.com/office/officeart/2005/8/layout/orgChart1"/>
    <dgm:cxn modelId="{4E3CD0A3-3C8A-40D0-A579-775BD10B6BD2}" type="presParOf" srcId="{64299CFD-0A9D-42A6-B24F-95C3BC66DB38}" destId="{479D2278-F274-4BEB-AB6B-5916BD9CC5D3}" srcOrd="0" destOrd="0" presId="urn:microsoft.com/office/officeart/2005/8/layout/orgChart1"/>
    <dgm:cxn modelId="{86899992-D610-47DF-ABCF-0B698F4CCE3F}" type="presParOf" srcId="{64299CFD-0A9D-42A6-B24F-95C3BC66DB38}" destId="{E737A511-001E-4B19-BD71-1CD5C114F083}" srcOrd="1" destOrd="0" presId="urn:microsoft.com/office/officeart/2005/8/layout/orgChart1"/>
    <dgm:cxn modelId="{5E573229-2246-4109-BE95-4938F81E08BE}" type="presParOf" srcId="{E737A511-001E-4B19-BD71-1CD5C114F083}" destId="{999E32F2-C757-4C88-9ADE-D1BF9F7A9DA4}" srcOrd="0" destOrd="0" presId="urn:microsoft.com/office/officeart/2005/8/layout/orgChart1"/>
    <dgm:cxn modelId="{345F5897-8FD7-4052-8633-2550DC5A805F}" type="presParOf" srcId="{999E32F2-C757-4C88-9ADE-D1BF9F7A9DA4}" destId="{C5BD4A30-F200-4F28-8DF6-D99458D8942F}" srcOrd="0" destOrd="0" presId="urn:microsoft.com/office/officeart/2005/8/layout/orgChart1"/>
    <dgm:cxn modelId="{0F550D41-53AD-465D-8BDD-79DC35BFFCB9}" type="presParOf" srcId="{999E32F2-C757-4C88-9ADE-D1BF9F7A9DA4}" destId="{32E38D00-9E6F-4FEC-8A22-432CCDC4B52D}" srcOrd="1" destOrd="0" presId="urn:microsoft.com/office/officeart/2005/8/layout/orgChart1"/>
    <dgm:cxn modelId="{F6617E73-AD99-464B-9CC0-BF50F75CEF52}" type="presParOf" srcId="{E737A511-001E-4B19-BD71-1CD5C114F083}" destId="{0B6E44AE-7FBD-4201-A4B7-5B7CE341C4E6}" srcOrd="1" destOrd="0" presId="urn:microsoft.com/office/officeart/2005/8/layout/orgChart1"/>
    <dgm:cxn modelId="{7E7C0F5A-B4B2-420E-92E9-1E09A4FF5516}" type="presParOf" srcId="{E737A511-001E-4B19-BD71-1CD5C114F083}" destId="{1358FB70-64FD-4E5A-8EB6-5A004445AA29}" srcOrd="2" destOrd="0" presId="urn:microsoft.com/office/officeart/2005/8/layout/orgChart1"/>
    <dgm:cxn modelId="{5AC23BF8-753F-451D-A632-8DA6F998FCCA}" type="presParOf" srcId="{64299CFD-0A9D-42A6-B24F-95C3BC66DB38}" destId="{96AEBA28-01DC-4C98-B0DF-47D3CA956FA1}" srcOrd="2" destOrd="0" presId="urn:microsoft.com/office/officeart/2005/8/layout/orgChart1"/>
    <dgm:cxn modelId="{07E8A4A8-BC8A-451B-9E80-0495596659EF}" type="presParOf" srcId="{64299CFD-0A9D-42A6-B24F-95C3BC66DB38}" destId="{188A1107-B32B-41A6-B28E-CD28F35B3551}" srcOrd="3" destOrd="0" presId="urn:microsoft.com/office/officeart/2005/8/layout/orgChart1"/>
    <dgm:cxn modelId="{ADDA034F-7A4E-4F47-9760-0F22EE249190}" type="presParOf" srcId="{188A1107-B32B-41A6-B28E-CD28F35B3551}" destId="{36EE3224-50D6-4E05-B49B-2A9CE9645EE4}" srcOrd="0" destOrd="0" presId="urn:microsoft.com/office/officeart/2005/8/layout/orgChart1"/>
    <dgm:cxn modelId="{4F36567E-41CF-4C3C-8A1D-B04FF6B844ED}" type="presParOf" srcId="{36EE3224-50D6-4E05-B49B-2A9CE9645EE4}" destId="{7FCE0B84-91A6-4822-BFBB-694145201CB6}" srcOrd="0" destOrd="0" presId="urn:microsoft.com/office/officeart/2005/8/layout/orgChart1"/>
    <dgm:cxn modelId="{7AC00396-38A2-445D-BECC-A0FCCDA1573D}" type="presParOf" srcId="{36EE3224-50D6-4E05-B49B-2A9CE9645EE4}" destId="{0C80535F-DA97-4411-A627-9980A54BBDFC}" srcOrd="1" destOrd="0" presId="urn:microsoft.com/office/officeart/2005/8/layout/orgChart1"/>
    <dgm:cxn modelId="{4A8B6DCA-80F4-4095-9911-4FF5EDEBD28C}" type="presParOf" srcId="{188A1107-B32B-41A6-B28E-CD28F35B3551}" destId="{39DDA39D-6766-4698-BDC1-86138FCD2E74}" srcOrd="1" destOrd="0" presId="urn:microsoft.com/office/officeart/2005/8/layout/orgChart1"/>
    <dgm:cxn modelId="{A9B9CCB0-E6AF-4307-B3C1-D1CF959FC493}" type="presParOf" srcId="{188A1107-B32B-41A6-B28E-CD28F35B3551}" destId="{9B74E1C2-67D3-4640-B3CE-B10B727B60C9}" srcOrd="2" destOrd="0" presId="urn:microsoft.com/office/officeart/2005/8/layout/orgChart1"/>
    <dgm:cxn modelId="{05668735-CFD1-4A9B-A33A-886246BA5B11}" type="presParOf" srcId="{50FF8508-8743-403E-8CFD-A41BBA41EC3A}" destId="{3BD3DBC2-41C6-45D7-924B-5F492523B72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FE101B-CFAC-4BFA-895C-E04287E6A5BA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9CD5FBCE-4FF8-44D7-B60F-58628A9CDEE1}">
      <dgm:prSet phldrT="[نص]" custT="1"/>
      <dgm:spPr/>
      <dgm:t>
        <a:bodyPr/>
        <a:lstStyle/>
        <a:p>
          <a:pPr rtl="1"/>
          <a:r>
            <a:rPr lang="ar-SY" sz="4000" b="1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المطهرات المعوية (مضادات جرثومية)</a:t>
          </a:r>
          <a:endParaRPr lang="ar-SA" sz="40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B8DFC850-B964-4C1D-A5F8-A8DF30CF3FB5}" type="parTrans" cxnId="{163E2B77-20A9-4EE5-BEA6-6A34DBB7B25C}">
      <dgm:prSet/>
      <dgm:spPr/>
      <dgm:t>
        <a:bodyPr/>
        <a:lstStyle/>
        <a:p>
          <a:pPr rtl="1"/>
          <a:endParaRPr lang="ar-SA"/>
        </a:p>
      </dgm:t>
    </dgm:pt>
    <dgm:pt modelId="{520B292A-0A95-4C78-B8A3-BFF8C77E1A3E}" type="sibTrans" cxnId="{163E2B77-20A9-4EE5-BEA6-6A34DBB7B25C}">
      <dgm:prSet/>
      <dgm:spPr/>
      <dgm:t>
        <a:bodyPr/>
        <a:lstStyle/>
        <a:p>
          <a:pPr rtl="1"/>
          <a:endParaRPr lang="ar-SA"/>
        </a:p>
      </dgm:t>
    </dgm:pt>
    <dgm:pt modelId="{30AEACC3-1D2B-454E-BBE8-7A6BB65E8A0C}">
      <dgm:prSet phldrT="[نص]" custT="1"/>
      <dgm:spPr/>
      <dgm:t>
        <a:bodyPr/>
        <a:lstStyle/>
        <a:p>
          <a:pPr rtl="1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Nifuroxazide</a:t>
          </a:r>
          <a:endParaRPr lang="ar-S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AFBFD8-7401-4D86-B4D7-50EC597354B7}" type="parTrans" cxnId="{2A3A749F-F358-4A59-8EF9-2990C139E90F}">
      <dgm:prSet/>
      <dgm:spPr/>
      <dgm:t>
        <a:bodyPr/>
        <a:lstStyle/>
        <a:p>
          <a:pPr rtl="1"/>
          <a:endParaRPr lang="ar-SA"/>
        </a:p>
      </dgm:t>
    </dgm:pt>
    <dgm:pt modelId="{CADD1278-8F62-4306-BD4B-75774CF6F8EF}" type="sibTrans" cxnId="{2A3A749F-F358-4A59-8EF9-2990C139E90F}">
      <dgm:prSet/>
      <dgm:spPr/>
      <dgm:t>
        <a:bodyPr/>
        <a:lstStyle/>
        <a:p>
          <a:pPr rtl="1"/>
          <a:endParaRPr lang="ar-SA"/>
        </a:p>
      </dgm:t>
    </dgm:pt>
    <dgm:pt modelId="{36FC434B-7864-4142-8261-8C8E3A45567A}">
      <dgm:prSet phldrT="[نص]" custT="1"/>
      <dgm:spPr/>
      <dgm:t>
        <a:bodyPr/>
        <a:lstStyle/>
        <a:p>
          <a:pPr rtl="1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Metronidazole</a:t>
          </a:r>
          <a:endParaRPr lang="ar-S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4F3DE-84BB-415E-B674-983B529DA601}" type="parTrans" cxnId="{8ECDE98B-0131-4C71-8329-D994B3C0A0B5}">
      <dgm:prSet/>
      <dgm:spPr/>
      <dgm:t>
        <a:bodyPr/>
        <a:lstStyle/>
        <a:p>
          <a:pPr rtl="1"/>
          <a:endParaRPr lang="ar-SA"/>
        </a:p>
      </dgm:t>
    </dgm:pt>
    <dgm:pt modelId="{F0C9050D-4E5F-4546-B444-6262BC86B247}" type="sibTrans" cxnId="{8ECDE98B-0131-4C71-8329-D994B3C0A0B5}">
      <dgm:prSet/>
      <dgm:spPr/>
      <dgm:t>
        <a:bodyPr/>
        <a:lstStyle/>
        <a:p>
          <a:pPr rtl="1"/>
          <a:endParaRPr lang="ar-SA"/>
        </a:p>
      </dgm:t>
    </dgm:pt>
    <dgm:pt modelId="{472F5059-B428-40B7-A696-8F925E63896A}">
      <dgm:prSet phldrT="[نص]" custT="1"/>
      <dgm:spPr/>
      <dgm:t>
        <a:bodyPr/>
        <a:lstStyle/>
        <a:p>
          <a:pPr rtl="1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Furazolidone</a:t>
          </a:r>
          <a:endParaRPr lang="ar-S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A6BB59-15A6-4263-B3BA-A4C869F5D297}" type="parTrans" cxnId="{6FCC2570-965A-45ED-96AC-98B551EF7ABD}">
      <dgm:prSet/>
      <dgm:spPr/>
      <dgm:t>
        <a:bodyPr/>
        <a:lstStyle/>
        <a:p>
          <a:pPr rtl="1"/>
          <a:endParaRPr lang="ar-SA"/>
        </a:p>
      </dgm:t>
    </dgm:pt>
    <dgm:pt modelId="{DA5660CD-D552-4C87-9D01-4B0E35102789}" type="sibTrans" cxnId="{6FCC2570-965A-45ED-96AC-98B551EF7ABD}">
      <dgm:prSet/>
      <dgm:spPr/>
      <dgm:t>
        <a:bodyPr/>
        <a:lstStyle/>
        <a:p>
          <a:pPr rtl="1"/>
          <a:endParaRPr lang="ar-SA"/>
        </a:p>
      </dgm:t>
    </dgm:pt>
    <dgm:pt modelId="{CD99E0EB-BAFB-4C26-92F1-E980CE9D9994}" type="pres">
      <dgm:prSet presAssocID="{17FE101B-CFAC-4BFA-895C-E04287E6A5B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50FF8508-8743-403E-8CFD-A41BBA41EC3A}" type="pres">
      <dgm:prSet presAssocID="{9CD5FBCE-4FF8-44D7-B60F-58628A9CDEE1}" presName="hierRoot1" presStyleCnt="0">
        <dgm:presLayoutVars>
          <dgm:hierBranch val="init"/>
        </dgm:presLayoutVars>
      </dgm:prSet>
      <dgm:spPr/>
    </dgm:pt>
    <dgm:pt modelId="{79E02FDD-38A3-4912-998C-53675F61D981}" type="pres">
      <dgm:prSet presAssocID="{9CD5FBCE-4FF8-44D7-B60F-58628A9CDEE1}" presName="rootComposite1" presStyleCnt="0"/>
      <dgm:spPr/>
    </dgm:pt>
    <dgm:pt modelId="{FAC90BED-2A05-4C39-B014-FF71FDE0D972}" type="pres">
      <dgm:prSet presAssocID="{9CD5FBCE-4FF8-44D7-B60F-58628A9CDEE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63A439C0-7D40-4FFB-BDC6-2BC4BD759774}" type="pres">
      <dgm:prSet presAssocID="{9CD5FBCE-4FF8-44D7-B60F-58628A9CDEE1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64299CFD-0A9D-42A6-B24F-95C3BC66DB38}" type="pres">
      <dgm:prSet presAssocID="{9CD5FBCE-4FF8-44D7-B60F-58628A9CDEE1}" presName="hierChild2" presStyleCnt="0"/>
      <dgm:spPr/>
    </dgm:pt>
    <dgm:pt modelId="{479D2278-F274-4BEB-AB6B-5916BD9CC5D3}" type="pres">
      <dgm:prSet presAssocID="{18AFBFD8-7401-4D86-B4D7-50EC597354B7}" presName="Name37" presStyleLbl="parChTrans1D2" presStyleIdx="0" presStyleCnt="3"/>
      <dgm:spPr/>
      <dgm:t>
        <a:bodyPr/>
        <a:lstStyle/>
        <a:p>
          <a:pPr rtl="1"/>
          <a:endParaRPr lang="ar-SA"/>
        </a:p>
      </dgm:t>
    </dgm:pt>
    <dgm:pt modelId="{E737A511-001E-4B19-BD71-1CD5C114F083}" type="pres">
      <dgm:prSet presAssocID="{30AEACC3-1D2B-454E-BBE8-7A6BB65E8A0C}" presName="hierRoot2" presStyleCnt="0">
        <dgm:presLayoutVars>
          <dgm:hierBranch val="init"/>
        </dgm:presLayoutVars>
      </dgm:prSet>
      <dgm:spPr/>
    </dgm:pt>
    <dgm:pt modelId="{999E32F2-C757-4C88-9ADE-D1BF9F7A9DA4}" type="pres">
      <dgm:prSet presAssocID="{30AEACC3-1D2B-454E-BBE8-7A6BB65E8A0C}" presName="rootComposite" presStyleCnt="0"/>
      <dgm:spPr/>
    </dgm:pt>
    <dgm:pt modelId="{C5BD4A30-F200-4F28-8DF6-D99458D8942F}" type="pres">
      <dgm:prSet presAssocID="{30AEACC3-1D2B-454E-BBE8-7A6BB65E8A0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32E38D00-9E6F-4FEC-8A22-432CCDC4B52D}" type="pres">
      <dgm:prSet presAssocID="{30AEACC3-1D2B-454E-BBE8-7A6BB65E8A0C}" presName="rootConnector" presStyleLbl="node2" presStyleIdx="0" presStyleCnt="3"/>
      <dgm:spPr/>
      <dgm:t>
        <a:bodyPr/>
        <a:lstStyle/>
        <a:p>
          <a:pPr rtl="1"/>
          <a:endParaRPr lang="ar-SA"/>
        </a:p>
      </dgm:t>
    </dgm:pt>
    <dgm:pt modelId="{0B6E44AE-7FBD-4201-A4B7-5B7CE341C4E6}" type="pres">
      <dgm:prSet presAssocID="{30AEACC3-1D2B-454E-BBE8-7A6BB65E8A0C}" presName="hierChild4" presStyleCnt="0"/>
      <dgm:spPr/>
    </dgm:pt>
    <dgm:pt modelId="{1358FB70-64FD-4E5A-8EB6-5A004445AA29}" type="pres">
      <dgm:prSet presAssocID="{30AEACC3-1D2B-454E-BBE8-7A6BB65E8A0C}" presName="hierChild5" presStyleCnt="0"/>
      <dgm:spPr/>
    </dgm:pt>
    <dgm:pt modelId="{6B4B5484-9601-4BEC-A121-4ECAD24A740E}" type="pres">
      <dgm:prSet presAssocID="{5BA6BB59-15A6-4263-B3BA-A4C869F5D297}" presName="Name37" presStyleLbl="parChTrans1D2" presStyleIdx="1" presStyleCnt="3"/>
      <dgm:spPr/>
      <dgm:t>
        <a:bodyPr/>
        <a:lstStyle/>
        <a:p>
          <a:pPr rtl="1"/>
          <a:endParaRPr lang="ar-SA"/>
        </a:p>
      </dgm:t>
    </dgm:pt>
    <dgm:pt modelId="{AB1C9908-DD9A-4D22-BCEB-64A8637AEEB0}" type="pres">
      <dgm:prSet presAssocID="{472F5059-B428-40B7-A696-8F925E63896A}" presName="hierRoot2" presStyleCnt="0">
        <dgm:presLayoutVars>
          <dgm:hierBranch val="init"/>
        </dgm:presLayoutVars>
      </dgm:prSet>
      <dgm:spPr/>
    </dgm:pt>
    <dgm:pt modelId="{74AF952D-3C06-4040-A361-C47A07B78902}" type="pres">
      <dgm:prSet presAssocID="{472F5059-B428-40B7-A696-8F925E63896A}" presName="rootComposite" presStyleCnt="0"/>
      <dgm:spPr/>
    </dgm:pt>
    <dgm:pt modelId="{60835E5E-BC81-43EB-8E98-783AAB8E3276}" type="pres">
      <dgm:prSet presAssocID="{472F5059-B428-40B7-A696-8F925E63896A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1520DEEC-ED33-4C6C-8483-09BADEBC7CC7}" type="pres">
      <dgm:prSet presAssocID="{472F5059-B428-40B7-A696-8F925E63896A}" presName="rootConnector" presStyleLbl="node2" presStyleIdx="1" presStyleCnt="3"/>
      <dgm:spPr/>
      <dgm:t>
        <a:bodyPr/>
        <a:lstStyle/>
        <a:p>
          <a:pPr rtl="1"/>
          <a:endParaRPr lang="ar-SA"/>
        </a:p>
      </dgm:t>
    </dgm:pt>
    <dgm:pt modelId="{19FF990C-30F0-40E8-BF89-86AAD731E854}" type="pres">
      <dgm:prSet presAssocID="{472F5059-B428-40B7-A696-8F925E63896A}" presName="hierChild4" presStyleCnt="0"/>
      <dgm:spPr/>
    </dgm:pt>
    <dgm:pt modelId="{C61DFA30-EA62-48A7-B492-8BBE2884B898}" type="pres">
      <dgm:prSet presAssocID="{472F5059-B428-40B7-A696-8F925E63896A}" presName="hierChild5" presStyleCnt="0"/>
      <dgm:spPr/>
    </dgm:pt>
    <dgm:pt modelId="{96AEBA28-01DC-4C98-B0DF-47D3CA956FA1}" type="pres">
      <dgm:prSet presAssocID="{1724F3DE-84BB-415E-B674-983B529DA601}" presName="Name37" presStyleLbl="parChTrans1D2" presStyleIdx="2" presStyleCnt="3"/>
      <dgm:spPr/>
      <dgm:t>
        <a:bodyPr/>
        <a:lstStyle/>
        <a:p>
          <a:pPr rtl="1"/>
          <a:endParaRPr lang="ar-SA"/>
        </a:p>
      </dgm:t>
    </dgm:pt>
    <dgm:pt modelId="{188A1107-B32B-41A6-B28E-CD28F35B3551}" type="pres">
      <dgm:prSet presAssocID="{36FC434B-7864-4142-8261-8C8E3A45567A}" presName="hierRoot2" presStyleCnt="0">
        <dgm:presLayoutVars>
          <dgm:hierBranch val="init"/>
        </dgm:presLayoutVars>
      </dgm:prSet>
      <dgm:spPr/>
    </dgm:pt>
    <dgm:pt modelId="{36EE3224-50D6-4E05-B49B-2A9CE9645EE4}" type="pres">
      <dgm:prSet presAssocID="{36FC434B-7864-4142-8261-8C8E3A45567A}" presName="rootComposite" presStyleCnt="0"/>
      <dgm:spPr/>
    </dgm:pt>
    <dgm:pt modelId="{7FCE0B84-91A6-4822-BFBB-694145201CB6}" type="pres">
      <dgm:prSet presAssocID="{36FC434B-7864-4142-8261-8C8E3A45567A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0C80535F-DA97-4411-A627-9980A54BBDFC}" type="pres">
      <dgm:prSet presAssocID="{36FC434B-7864-4142-8261-8C8E3A45567A}" presName="rootConnector" presStyleLbl="node2" presStyleIdx="2" presStyleCnt="3"/>
      <dgm:spPr/>
      <dgm:t>
        <a:bodyPr/>
        <a:lstStyle/>
        <a:p>
          <a:pPr rtl="1"/>
          <a:endParaRPr lang="ar-SA"/>
        </a:p>
      </dgm:t>
    </dgm:pt>
    <dgm:pt modelId="{39DDA39D-6766-4698-BDC1-86138FCD2E74}" type="pres">
      <dgm:prSet presAssocID="{36FC434B-7864-4142-8261-8C8E3A45567A}" presName="hierChild4" presStyleCnt="0"/>
      <dgm:spPr/>
    </dgm:pt>
    <dgm:pt modelId="{9B74E1C2-67D3-4640-B3CE-B10B727B60C9}" type="pres">
      <dgm:prSet presAssocID="{36FC434B-7864-4142-8261-8C8E3A45567A}" presName="hierChild5" presStyleCnt="0"/>
      <dgm:spPr/>
    </dgm:pt>
    <dgm:pt modelId="{3BD3DBC2-41C6-45D7-924B-5F492523B721}" type="pres">
      <dgm:prSet presAssocID="{9CD5FBCE-4FF8-44D7-B60F-58628A9CDEE1}" presName="hierChild3" presStyleCnt="0"/>
      <dgm:spPr/>
    </dgm:pt>
  </dgm:ptLst>
  <dgm:cxnLst>
    <dgm:cxn modelId="{A4143371-620F-4689-BD25-C9E68F6C54BB}" type="presOf" srcId="{472F5059-B428-40B7-A696-8F925E63896A}" destId="{1520DEEC-ED33-4C6C-8483-09BADEBC7CC7}" srcOrd="1" destOrd="0" presId="urn:microsoft.com/office/officeart/2005/8/layout/orgChart1"/>
    <dgm:cxn modelId="{5671FE92-3D97-4DBC-9A41-8036F2D2E7F6}" type="presOf" srcId="{18AFBFD8-7401-4D86-B4D7-50EC597354B7}" destId="{479D2278-F274-4BEB-AB6B-5916BD9CC5D3}" srcOrd="0" destOrd="0" presId="urn:microsoft.com/office/officeart/2005/8/layout/orgChart1"/>
    <dgm:cxn modelId="{95AC9850-F742-4E24-BDD7-BC497DD0BA91}" type="presOf" srcId="{36FC434B-7864-4142-8261-8C8E3A45567A}" destId="{0C80535F-DA97-4411-A627-9980A54BBDFC}" srcOrd="1" destOrd="0" presId="urn:microsoft.com/office/officeart/2005/8/layout/orgChart1"/>
    <dgm:cxn modelId="{163E2B77-20A9-4EE5-BEA6-6A34DBB7B25C}" srcId="{17FE101B-CFAC-4BFA-895C-E04287E6A5BA}" destId="{9CD5FBCE-4FF8-44D7-B60F-58628A9CDEE1}" srcOrd="0" destOrd="0" parTransId="{B8DFC850-B964-4C1D-A5F8-A8DF30CF3FB5}" sibTransId="{520B292A-0A95-4C78-B8A3-BFF8C77E1A3E}"/>
    <dgm:cxn modelId="{842EFB59-6E94-4BA6-B4A6-A641E3B4427F}" type="presOf" srcId="{36FC434B-7864-4142-8261-8C8E3A45567A}" destId="{7FCE0B84-91A6-4822-BFBB-694145201CB6}" srcOrd="0" destOrd="0" presId="urn:microsoft.com/office/officeart/2005/8/layout/orgChart1"/>
    <dgm:cxn modelId="{C59EDA8E-E6BA-4B91-8CAE-1B09EB8756DA}" type="presOf" srcId="{472F5059-B428-40B7-A696-8F925E63896A}" destId="{60835E5E-BC81-43EB-8E98-783AAB8E3276}" srcOrd="0" destOrd="0" presId="urn:microsoft.com/office/officeart/2005/8/layout/orgChart1"/>
    <dgm:cxn modelId="{E36FE0C1-8552-4138-B080-FEBEB6BA0F8A}" type="presOf" srcId="{30AEACC3-1D2B-454E-BBE8-7A6BB65E8A0C}" destId="{32E38D00-9E6F-4FEC-8A22-432CCDC4B52D}" srcOrd="1" destOrd="0" presId="urn:microsoft.com/office/officeart/2005/8/layout/orgChart1"/>
    <dgm:cxn modelId="{74D5A594-9CE8-4033-A500-6678CFF4E298}" type="presOf" srcId="{9CD5FBCE-4FF8-44D7-B60F-58628A9CDEE1}" destId="{FAC90BED-2A05-4C39-B014-FF71FDE0D972}" srcOrd="0" destOrd="0" presId="urn:microsoft.com/office/officeart/2005/8/layout/orgChart1"/>
    <dgm:cxn modelId="{8ECDE98B-0131-4C71-8329-D994B3C0A0B5}" srcId="{9CD5FBCE-4FF8-44D7-B60F-58628A9CDEE1}" destId="{36FC434B-7864-4142-8261-8C8E3A45567A}" srcOrd="2" destOrd="0" parTransId="{1724F3DE-84BB-415E-B674-983B529DA601}" sibTransId="{F0C9050D-4E5F-4546-B444-6262BC86B247}"/>
    <dgm:cxn modelId="{881FFC67-B3DB-48F8-923B-52D57E4BF0D2}" type="presOf" srcId="{1724F3DE-84BB-415E-B674-983B529DA601}" destId="{96AEBA28-01DC-4C98-B0DF-47D3CA956FA1}" srcOrd="0" destOrd="0" presId="urn:microsoft.com/office/officeart/2005/8/layout/orgChart1"/>
    <dgm:cxn modelId="{2A3A749F-F358-4A59-8EF9-2990C139E90F}" srcId="{9CD5FBCE-4FF8-44D7-B60F-58628A9CDEE1}" destId="{30AEACC3-1D2B-454E-BBE8-7A6BB65E8A0C}" srcOrd="0" destOrd="0" parTransId="{18AFBFD8-7401-4D86-B4D7-50EC597354B7}" sibTransId="{CADD1278-8F62-4306-BD4B-75774CF6F8EF}"/>
    <dgm:cxn modelId="{CB8261B6-3ACE-4704-AD3F-57081C2EB32C}" type="presOf" srcId="{5BA6BB59-15A6-4263-B3BA-A4C869F5D297}" destId="{6B4B5484-9601-4BEC-A121-4ECAD24A740E}" srcOrd="0" destOrd="0" presId="urn:microsoft.com/office/officeart/2005/8/layout/orgChart1"/>
    <dgm:cxn modelId="{6FCC2570-965A-45ED-96AC-98B551EF7ABD}" srcId="{9CD5FBCE-4FF8-44D7-B60F-58628A9CDEE1}" destId="{472F5059-B428-40B7-A696-8F925E63896A}" srcOrd="1" destOrd="0" parTransId="{5BA6BB59-15A6-4263-B3BA-A4C869F5D297}" sibTransId="{DA5660CD-D552-4C87-9D01-4B0E35102789}"/>
    <dgm:cxn modelId="{B0047984-BD62-4283-BC01-5EC1A6D0DCF4}" type="presOf" srcId="{17FE101B-CFAC-4BFA-895C-E04287E6A5BA}" destId="{CD99E0EB-BAFB-4C26-92F1-E980CE9D9994}" srcOrd="0" destOrd="0" presId="urn:microsoft.com/office/officeart/2005/8/layout/orgChart1"/>
    <dgm:cxn modelId="{32A216B2-685F-40F6-AF7D-2A09A7E68C38}" type="presOf" srcId="{9CD5FBCE-4FF8-44D7-B60F-58628A9CDEE1}" destId="{63A439C0-7D40-4FFB-BDC6-2BC4BD759774}" srcOrd="1" destOrd="0" presId="urn:microsoft.com/office/officeart/2005/8/layout/orgChart1"/>
    <dgm:cxn modelId="{ADBD50D7-8946-4EA5-8711-2D8B1A4E97C3}" type="presOf" srcId="{30AEACC3-1D2B-454E-BBE8-7A6BB65E8A0C}" destId="{C5BD4A30-F200-4F28-8DF6-D99458D8942F}" srcOrd="0" destOrd="0" presId="urn:microsoft.com/office/officeart/2005/8/layout/orgChart1"/>
    <dgm:cxn modelId="{3C117291-9AAC-4105-94CB-70F51E613B5E}" type="presParOf" srcId="{CD99E0EB-BAFB-4C26-92F1-E980CE9D9994}" destId="{50FF8508-8743-403E-8CFD-A41BBA41EC3A}" srcOrd="0" destOrd="0" presId="urn:microsoft.com/office/officeart/2005/8/layout/orgChart1"/>
    <dgm:cxn modelId="{180FAB36-A31D-42FC-8AD8-FF6142D1D3C9}" type="presParOf" srcId="{50FF8508-8743-403E-8CFD-A41BBA41EC3A}" destId="{79E02FDD-38A3-4912-998C-53675F61D981}" srcOrd="0" destOrd="0" presId="urn:microsoft.com/office/officeart/2005/8/layout/orgChart1"/>
    <dgm:cxn modelId="{9D59EC71-C257-4B48-8B09-0C4A92593B55}" type="presParOf" srcId="{79E02FDD-38A3-4912-998C-53675F61D981}" destId="{FAC90BED-2A05-4C39-B014-FF71FDE0D972}" srcOrd="0" destOrd="0" presId="urn:microsoft.com/office/officeart/2005/8/layout/orgChart1"/>
    <dgm:cxn modelId="{F05CB759-E9E6-4B53-B05D-23A9D65B491D}" type="presParOf" srcId="{79E02FDD-38A3-4912-998C-53675F61D981}" destId="{63A439C0-7D40-4FFB-BDC6-2BC4BD759774}" srcOrd="1" destOrd="0" presId="urn:microsoft.com/office/officeart/2005/8/layout/orgChart1"/>
    <dgm:cxn modelId="{63791238-AB6D-49D2-8FE0-1F985C6D7CCE}" type="presParOf" srcId="{50FF8508-8743-403E-8CFD-A41BBA41EC3A}" destId="{64299CFD-0A9D-42A6-B24F-95C3BC66DB38}" srcOrd="1" destOrd="0" presId="urn:microsoft.com/office/officeart/2005/8/layout/orgChart1"/>
    <dgm:cxn modelId="{4E3CD0A3-3C8A-40D0-A579-775BD10B6BD2}" type="presParOf" srcId="{64299CFD-0A9D-42A6-B24F-95C3BC66DB38}" destId="{479D2278-F274-4BEB-AB6B-5916BD9CC5D3}" srcOrd="0" destOrd="0" presId="urn:microsoft.com/office/officeart/2005/8/layout/orgChart1"/>
    <dgm:cxn modelId="{86899992-D610-47DF-ABCF-0B698F4CCE3F}" type="presParOf" srcId="{64299CFD-0A9D-42A6-B24F-95C3BC66DB38}" destId="{E737A511-001E-4B19-BD71-1CD5C114F083}" srcOrd="1" destOrd="0" presId="urn:microsoft.com/office/officeart/2005/8/layout/orgChart1"/>
    <dgm:cxn modelId="{5E573229-2246-4109-BE95-4938F81E08BE}" type="presParOf" srcId="{E737A511-001E-4B19-BD71-1CD5C114F083}" destId="{999E32F2-C757-4C88-9ADE-D1BF9F7A9DA4}" srcOrd="0" destOrd="0" presId="urn:microsoft.com/office/officeart/2005/8/layout/orgChart1"/>
    <dgm:cxn modelId="{345F5897-8FD7-4052-8633-2550DC5A805F}" type="presParOf" srcId="{999E32F2-C757-4C88-9ADE-D1BF9F7A9DA4}" destId="{C5BD4A30-F200-4F28-8DF6-D99458D8942F}" srcOrd="0" destOrd="0" presId="urn:microsoft.com/office/officeart/2005/8/layout/orgChart1"/>
    <dgm:cxn modelId="{0F550D41-53AD-465D-8BDD-79DC35BFFCB9}" type="presParOf" srcId="{999E32F2-C757-4C88-9ADE-D1BF9F7A9DA4}" destId="{32E38D00-9E6F-4FEC-8A22-432CCDC4B52D}" srcOrd="1" destOrd="0" presId="urn:microsoft.com/office/officeart/2005/8/layout/orgChart1"/>
    <dgm:cxn modelId="{F6617E73-AD99-464B-9CC0-BF50F75CEF52}" type="presParOf" srcId="{E737A511-001E-4B19-BD71-1CD5C114F083}" destId="{0B6E44AE-7FBD-4201-A4B7-5B7CE341C4E6}" srcOrd="1" destOrd="0" presId="urn:microsoft.com/office/officeart/2005/8/layout/orgChart1"/>
    <dgm:cxn modelId="{7E7C0F5A-B4B2-420E-92E9-1E09A4FF5516}" type="presParOf" srcId="{E737A511-001E-4B19-BD71-1CD5C114F083}" destId="{1358FB70-64FD-4E5A-8EB6-5A004445AA29}" srcOrd="2" destOrd="0" presId="urn:microsoft.com/office/officeart/2005/8/layout/orgChart1"/>
    <dgm:cxn modelId="{1A68CBE0-0B50-4CB1-B6B1-19B719BA5008}" type="presParOf" srcId="{64299CFD-0A9D-42A6-B24F-95C3BC66DB38}" destId="{6B4B5484-9601-4BEC-A121-4ECAD24A740E}" srcOrd="2" destOrd="0" presId="urn:microsoft.com/office/officeart/2005/8/layout/orgChart1"/>
    <dgm:cxn modelId="{1F7B0B04-7CBB-404D-919D-9E48509732D2}" type="presParOf" srcId="{64299CFD-0A9D-42A6-B24F-95C3BC66DB38}" destId="{AB1C9908-DD9A-4D22-BCEB-64A8637AEEB0}" srcOrd="3" destOrd="0" presId="urn:microsoft.com/office/officeart/2005/8/layout/orgChart1"/>
    <dgm:cxn modelId="{1154CEC9-398C-40D7-AAC1-E0B90BC2AD62}" type="presParOf" srcId="{AB1C9908-DD9A-4D22-BCEB-64A8637AEEB0}" destId="{74AF952D-3C06-4040-A361-C47A07B78902}" srcOrd="0" destOrd="0" presId="urn:microsoft.com/office/officeart/2005/8/layout/orgChart1"/>
    <dgm:cxn modelId="{F6CC23F1-0E5A-4F2B-8804-50D4B8992BD0}" type="presParOf" srcId="{74AF952D-3C06-4040-A361-C47A07B78902}" destId="{60835E5E-BC81-43EB-8E98-783AAB8E3276}" srcOrd="0" destOrd="0" presId="urn:microsoft.com/office/officeart/2005/8/layout/orgChart1"/>
    <dgm:cxn modelId="{04BA30B5-E87F-4975-9BBA-112774751331}" type="presParOf" srcId="{74AF952D-3C06-4040-A361-C47A07B78902}" destId="{1520DEEC-ED33-4C6C-8483-09BADEBC7CC7}" srcOrd="1" destOrd="0" presId="urn:microsoft.com/office/officeart/2005/8/layout/orgChart1"/>
    <dgm:cxn modelId="{DAC7A050-6495-4B02-8045-B2C3D9DCE631}" type="presParOf" srcId="{AB1C9908-DD9A-4D22-BCEB-64A8637AEEB0}" destId="{19FF990C-30F0-40E8-BF89-86AAD731E854}" srcOrd="1" destOrd="0" presId="urn:microsoft.com/office/officeart/2005/8/layout/orgChart1"/>
    <dgm:cxn modelId="{962975E6-F579-43DA-9941-759198864EBC}" type="presParOf" srcId="{AB1C9908-DD9A-4D22-BCEB-64A8637AEEB0}" destId="{C61DFA30-EA62-48A7-B492-8BBE2884B898}" srcOrd="2" destOrd="0" presId="urn:microsoft.com/office/officeart/2005/8/layout/orgChart1"/>
    <dgm:cxn modelId="{5AC23BF8-753F-451D-A632-8DA6F998FCCA}" type="presParOf" srcId="{64299CFD-0A9D-42A6-B24F-95C3BC66DB38}" destId="{96AEBA28-01DC-4C98-B0DF-47D3CA956FA1}" srcOrd="4" destOrd="0" presId="urn:microsoft.com/office/officeart/2005/8/layout/orgChart1"/>
    <dgm:cxn modelId="{07E8A4A8-BC8A-451B-9E80-0495596659EF}" type="presParOf" srcId="{64299CFD-0A9D-42A6-B24F-95C3BC66DB38}" destId="{188A1107-B32B-41A6-B28E-CD28F35B3551}" srcOrd="5" destOrd="0" presId="urn:microsoft.com/office/officeart/2005/8/layout/orgChart1"/>
    <dgm:cxn modelId="{ADDA034F-7A4E-4F47-9760-0F22EE249190}" type="presParOf" srcId="{188A1107-B32B-41A6-B28E-CD28F35B3551}" destId="{36EE3224-50D6-4E05-B49B-2A9CE9645EE4}" srcOrd="0" destOrd="0" presId="urn:microsoft.com/office/officeart/2005/8/layout/orgChart1"/>
    <dgm:cxn modelId="{4F36567E-41CF-4C3C-8A1D-B04FF6B844ED}" type="presParOf" srcId="{36EE3224-50D6-4E05-B49B-2A9CE9645EE4}" destId="{7FCE0B84-91A6-4822-BFBB-694145201CB6}" srcOrd="0" destOrd="0" presId="urn:microsoft.com/office/officeart/2005/8/layout/orgChart1"/>
    <dgm:cxn modelId="{7AC00396-38A2-445D-BECC-A0FCCDA1573D}" type="presParOf" srcId="{36EE3224-50D6-4E05-B49B-2A9CE9645EE4}" destId="{0C80535F-DA97-4411-A627-9980A54BBDFC}" srcOrd="1" destOrd="0" presId="urn:microsoft.com/office/officeart/2005/8/layout/orgChart1"/>
    <dgm:cxn modelId="{4A8B6DCA-80F4-4095-9911-4FF5EDEBD28C}" type="presParOf" srcId="{188A1107-B32B-41A6-B28E-CD28F35B3551}" destId="{39DDA39D-6766-4698-BDC1-86138FCD2E74}" srcOrd="1" destOrd="0" presId="urn:microsoft.com/office/officeart/2005/8/layout/orgChart1"/>
    <dgm:cxn modelId="{A9B9CCB0-E6AF-4307-B3C1-D1CF959FC493}" type="presParOf" srcId="{188A1107-B32B-41A6-B28E-CD28F35B3551}" destId="{9B74E1C2-67D3-4640-B3CE-B10B727B60C9}" srcOrd="2" destOrd="0" presId="urn:microsoft.com/office/officeart/2005/8/layout/orgChart1"/>
    <dgm:cxn modelId="{05668735-CFD1-4A9B-A33A-886246BA5B11}" type="presParOf" srcId="{50FF8508-8743-403E-8CFD-A41BBA41EC3A}" destId="{3BD3DBC2-41C6-45D7-924B-5F492523B72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FE101B-CFAC-4BFA-895C-E04287E6A5BA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9CD5FBCE-4FF8-44D7-B60F-58628A9CDEE1}">
      <dgm:prSet phldrT="[نص]" custT="1"/>
      <dgm:spPr/>
      <dgm:t>
        <a:bodyPr/>
        <a:lstStyle/>
        <a:p>
          <a:pPr rtl="1"/>
          <a:r>
            <a:rPr lang="ar-SY" sz="4400" b="1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الملينات المنبهة</a:t>
          </a:r>
          <a:endParaRPr lang="ar-SA" sz="44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B8DFC850-B964-4C1D-A5F8-A8DF30CF3FB5}" type="parTrans" cxnId="{163E2B77-20A9-4EE5-BEA6-6A34DBB7B25C}">
      <dgm:prSet/>
      <dgm:spPr/>
      <dgm:t>
        <a:bodyPr/>
        <a:lstStyle/>
        <a:p>
          <a:pPr rtl="1"/>
          <a:endParaRPr lang="ar-SA"/>
        </a:p>
      </dgm:t>
    </dgm:pt>
    <dgm:pt modelId="{520B292A-0A95-4C78-B8A3-BFF8C77E1A3E}" type="sibTrans" cxnId="{163E2B77-20A9-4EE5-BEA6-6A34DBB7B25C}">
      <dgm:prSet/>
      <dgm:spPr/>
      <dgm:t>
        <a:bodyPr/>
        <a:lstStyle/>
        <a:p>
          <a:pPr rtl="1"/>
          <a:endParaRPr lang="ar-SA"/>
        </a:p>
      </dgm:t>
    </dgm:pt>
    <dgm:pt modelId="{30AEACC3-1D2B-454E-BBE8-7A6BB65E8A0C}">
      <dgm:prSet phldrT="[نص]" custT="1"/>
      <dgm:spPr/>
      <dgm:t>
        <a:bodyPr/>
        <a:lstStyle/>
        <a:p>
          <a:pPr rtl="1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Bisacodyl</a:t>
          </a:r>
          <a:endParaRPr lang="ar-S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AFBFD8-7401-4D86-B4D7-50EC597354B7}" type="parTrans" cxnId="{2A3A749F-F358-4A59-8EF9-2990C139E90F}">
      <dgm:prSet/>
      <dgm:spPr/>
      <dgm:t>
        <a:bodyPr/>
        <a:lstStyle/>
        <a:p>
          <a:pPr rtl="1"/>
          <a:endParaRPr lang="ar-SA"/>
        </a:p>
      </dgm:t>
    </dgm:pt>
    <dgm:pt modelId="{CADD1278-8F62-4306-BD4B-75774CF6F8EF}" type="sibTrans" cxnId="{2A3A749F-F358-4A59-8EF9-2990C139E90F}">
      <dgm:prSet/>
      <dgm:spPr/>
      <dgm:t>
        <a:bodyPr/>
        <a:lstStyle/>
        <a:p>
          <a:pPr rtl="1"/>
          <a:endParaRPr lang="ar-SA"/>
        </a:p>
      </dgm:t>
    </dgm:pt>
    <dgm:pt modelId="{36FC434B-7864-4142-8261-8C8E3A45567A}">
      <dgm:prSet phldrT="[نص]" custT="1"/>
      <dgm:spPr/>
      <dgm:t>
        <a:bodyPr/>
        <a:lstStyle/>
        <a:p>
          <a:pPr rtl="1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Glycerin</a:t>
          </a:r>
          <a:endParaRPr lang="ar-S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4F3DE-84BB-415E-B674-983B529DA601}" type="parTrans" cxnId="{8ECDE98B-0131-4C71-8329-D994B3C0A0B5}">
      <dgm:prSet/>
      <dgm:spPr/>
      <dgm:t>
        <a:bodyPr/>
        <a:lstStyle/>
        <a:p>
          <a:pPr rtl="1"/>
          <a:endParaRPr lang="ar-SA"/>
        </a:p>
      </dgm:t>
    </dgm:pt>
    <dgm:pt modelId="{F0C9050D-4E5F-4546-B444-6262BC86B247}" type="sibTrans" cxnId="{8ECDE98B-0131-4C71-8329-D994B3C0A0B5}">
      <dgm:prSet/>
      <dgm:spPr/>
      <dgm:t>
        <a:bodyPr/>
        <a:lstStyle/>
        <a:p>
          <a:pPr rtl="1"/>
          <a:endParaRPr lang="ar-SA"/>
        </a:p>
      </dgm:t>
    </dgm:pt>
    <dgm:pt modelId="{618A826B-A45F-4AA2-8D6E-C2BC564C7A1B}">
      <dgm:prSet phldrT="[نص]" custT="1"/>
      <dgm:spPr/>
      <dgm:t>
        <a:bodyPr/>
        <a:lstStyle/>
        <a:p>
          <a:pPr rtl="1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Sennoside</a:t>
          </a:r>
          <a:endParaRPr lang="ar-S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2061AD-A162-418D-8724-7D836804066D}" type="parTrans" cxnId="{3DA449AE-A879-4384-A90F-F6D5B286C05B}">
      <dgm:prSet/>
      <dgm:spPr/>
      <dgm:t>
        <a:bodyPr/>
        <a:lstStyle/>
        <a:p>
          <a:pPr rtl="1"/>
          <a:endParaRPr lang="ar-SA"/>
        </a:p>
      </dgm:t>
    </dgm:pt>
    <dgm:pt modelId="{155CA032-15F4-4075-8AB1-82DF14FB3D8B}" type="sibTrans" cxnId="{3DA449AE-A879-4384-A90F-F6D5B286C05B}">
      <dgm:prSet/>
      <dgm:spPr/>
      <dgm:t>
        <a:bodyPr/>
        <a:lstStyle/>
        <a:p>
          <a:pPr rtl="1"/>
          <a:endParaRPr lang="ar-SA"/>
        </a:p>
      </dgm:t>
    </dgm:pt>
    <dgm:pt modelId="{C54A0A11-4266-4F8C-BC84-A00949229802}">
      <dgm:prSet phldrT="[نص]" custT="1"/>
      <dgm:spPr/>
      <dgm:t>
        <a:bodyPr/>
        <a:lstStyle/>
        <a:p>
          <a:pPr rtl="1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Sodium Picosulfate</a:t>
          </a:r>
          <a:endParaRPr lang="ar-S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6F298E-83F2-444A-AADE-965ACB3234FD}" type="parTrans" cxnId="{0DAA977C-E781-4C2D-A8D3-6C204C8CF0BC}">
      <dgm:prSet/>
      <dgm:spPr/>
      <dgm:t>
        <a:bodyPr/>
        <a:lstStyle/>
        <a:p>
          <a:pPr rtl="1"/>
          <a:endParaRPr lang="ar-SA"/>
        </a:p>
      </dgm:t>
    </dgm:pt>
    <dgm:pt modelId="{9C1D06E5-3CC0-4E5E-830F-6D1E68290535}" type="sibTrans" cxnId="{0DAA977C-E781-4C2D-A8D3-6C204C8CF0BC}">
      <dgm:prSet/>
      <dgm:spPr/>
      <dgm:t>
        <a:bodyPr/>
        <a:lstStyle/>
        <a:p>
          <a:pPr rtl="1"/>
          <a:endParaRPr lang="ar-SA"/>
        </a:p>
      </dgm:t>
    </dgm:pt>
    <dgm:pt modelId="{CD99E0EB-BAFB-4C26-92F1-E980CE9D9994}" type="pres">
      <dgm:prSet presAssocID="{17FE101B-CFAC-4BFA-895C-E04287E6A5B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50FF8508-8743-403E-8CFD-A41BBA41EC3A}" type="pres">
      <dgm:prSet presAssocID="{9CD5FBCE-4FF8-44D7-B60F-58628A9CDEE1}" presName="hierRoot1" presStyleCnt="0">
        <dgm:presLayoutVars>
          <dgm:hierBranch val="init"/>
        </dgm:presLayoutVars>
      </dgm:prSet>
      <dgm:spPr/>
    </dgm:pt>
    <dgm:pt modelId="{79E02FDD-38A3-4912-998C-53675F61D981}" type="pres">
      <dgm:prSet presAssocID="{9CD5FBCE-4FF8-44D7-B60F-58628A9CDEE1}" presName="rootComposite1" presStyleCnt="0"/>
      <dgm:spPr/>
    </dgm:pt>
    <dgm:pt modelId="{FAC90BED-2A05-4C39-B014-FF71FDE0D972}" type="pres">
      <dgm:prSet presAssocID="{9CD5FBCE-4FF8-44D7-B60F-58628A9CDEE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63A439C0-7D40-4FFB-BDC6-2BC4BD759774}" type="pres">
      <dgm:prSet presAssocID="{9CD5FBCE-4FF8-44D7-B60F-58628A9CDEE1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64299CFD-0A9D-42A6-B24F-95C3BC66DB38}" type="pres">
      <dgm:prSet presAssocID="{9CD5FBCE-4FF8-44D7-B60F-58628A9CDEE1}" presName="hierChild2" presStyleCnt="0"/>
      <dgm:spPr/>
    </dgm:pt>
    <dgm:pt modelId="{479D2278-F274-4BEB-AB6B-5916BD9CC5D3}" type="pres">
      <dgm:prSet presAssocID="{18AFBFD8-7401-4D86-B4D7-50EC597354B7}" presName="Name37" presStyleLbl="parChTrans1D2" presStyleIdx="0" presStyleCnt="4"/>
      <dgm:spPr/>
      <dgm:t>
        <a:bodyPr/>
        <a:lstStyle/>
        <a:p>
          <a:pPr rtl="1"/>
          <a:endParaRPr lang="ar-SA"/>
        </a:p>
      </dgm:t>
    </dgm:pt>
    <dgm:pt modelId="{E737A511-001E-4B19-BD71-1CD5C114F083}" type="pres">
      <dgm:prSet presAssocID="{30AEACC3-1D2B-454E-BBE8-7A6BB65E8A0C}" presName="hierRoot2" presStyleCnt="0">
        <dgm:presLayoutVars>
          <dgm:hierBranch val="init"/>
        </dgm:presLayoutVars>
      </dgm:prSet>
      <dgm:spPr/>
    </dgm:pt>
    <dgm:pt modelId="{999E32F2-C757-4C88-9ADE-D1BF9F7A9DA4}" type="pres">
      <dgm:prSet presAssocID="{30AEACC3-1D2B-454E-BBE8-7A6BB65E8A0C}" presName="rootComposite" presStyleCnt="0"/>
      <dgm:spPr/>
    </dgm:pt>
    <dgm:pt modelId="{C5BD4A30-F200-4F28-8DF6-D99458D8942F}" type="pres">
      <dgm:prSet presAssocID="{30AEACC3-1D2B-454E-BBE8-7A6BB65E8A0C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32E38D00-9E6F-4FEC-8A22-432CCDC4B52D}" type="pres">
      <dgm:prSet presAssocID="{30AEACC3-1D2B-454E-BBE8-7A6BB65E8A0C}" presName="rootConnector" presStyleLbl="node2" presStyleIdx="0" presStyleCnt="4"/>
      <dgm:spPr/>
      <dgm:t>
        <a:bodyPr/>
        <a:lstStyle/>
        <a:p>
          <a:pPr rtl="1"/>
          <a:endParaRPr lang="ar-SA"/>
        </a:p>
      </dgm:t>
    </dgm:pt>
    <dgm:pt modelId="{0B6E44AE-7FBD-4201-A4B7-5B7CE341C4E6}" type="pres">
      <dgm:prSet presAssocID="{30AEACC3-1D2B-454E-BBE8-7A6BB65E8A0C}" presName="hierChild4" presStyleCnt="0"/>
      <dgm:spPr/>
    </dgm:pt>
    <dgm:pt modelId="{1358FB70-64FD-4E5A-8EB6-5A004445AA29}" type="pres">
      <dgm:prSet presAssocID="{30AEACC3-1D2B-454E-BBE8-7A6BB65E8A0C}" presName="hierChild5" presStyleCnt="0"/>
      <dgm:spPr/>
    </dgm:pt>
    <dgm:pt modelId="{376C24CD-1DA8-44D9-A894-81C9513FBE21}" type="pres">
      <dgm:prSet presAssocID="{492061AD-A162-418D-8724-7D836804066D}" presName="Name37" presStyleLbl="parChTrans1D2" presStyleIdx="1" presStyleCnt="4"/>
      <dgm:spPr/>
      <dgm:t>
        <a:bodyPr/>
        <a:lstStyle/>
        <a:p>
          <a:pPr rtl="1"/>
          <a:endParaRPr lang="ar-SA"/>
        </a:p>
      </dgm:t>
    </dgm:pt>
    <dgm:pt modelId="{9AC27A6C-106B-4C2C-B145-61B29CA90061}" type="pres">
      <dgm:prSet presAssocID="{618A826B-A45F-4AA2-8D6E-C2BC564C7A1B}" presName="hierRoot2" presStyleCnt="0">
        <dgm:presLayoutVars>
          <dgm:hierBranch val="init"/>
        </dgm:presLayoutVars>
      </dgm:prSet>
      <dgm:spPr/>
    </dgm:pt>
    <dgm:pt modelId="{33DF0780-F9EF-4521-A9FB-694ECF9DC21C}" type="pres">
      <dgm:prSet presAssocID="{618A826B-A45F-4AA2-8D6E-C2BC564C7A1B}" presName="rootComposite" presStyleCnt="0"/>
      <dgm:spPr/>
    </dgm:pt>
    <dgm:pt modelId="{AB553052-262B-4450-B499-8BCE5614E23F}" type="pres">
      <dgm:prSet presAssocID="{618A826B-A45F-4AA2-8D6E-C2BC564C7A1B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7ED0827E-E525-4ECC-BB44-42ED9568E397}" type="pres">
      <dgm:prSet presAssocID="{618A826B-A45F-4AA2-8D6E-C2BC564C7A1B}" presName="rootConnector" presStyleLbl="node2" presStyleIdx="1" presStyleCnt="4"/>
      <dgm:spPr/>
      <dgm:t>
        <a:bodyPr/>
        <a:lstStyle/>
        <a:p>
          <a:pPr rtl="1"/>
          <a:endParaRPr lang="ar-SA"/>
        </a:p>
      </dgm:t>
    </dgm:pt>
    <dgm:pt modelId="{AE4DBE6E-35E2-4F58-98D8-3CC2D216612F}" type="pres">
      <dgm:prSet presAssocID="{618A826B-A45F-4AA2-8D6E-C2BC564C7A1B}" presName="hierChild4" presStyleCnt="0"/>
      <dgm:spPr/>
    </dgm:pt>
    <dgm:pt modelId="{2E707BA8-8BD2-4029-A2A0-D25DA3B04701}" type="pres">
      <dgm:prSet presAssocID="{618A826B-A45F-4AA2-8D6E-C2BC564C7A1B}" presName="hierChild5" presStyleCnt="0"/>
      <dgm:spPr/>
    </dgm:pt>
    <dgm:pt modelId="{06DFA28C-A973-4010-8B15-81B1C405B258}" type="pres">
      <dgm:prSet presAssocID="{D96F298E-83F2-444A-AADE-965ACB3234FD}" presName="Name37" presStyleLbl="parChTrans1D2" presStyleIdx="2" presStyleCnt="4"/>
      <dgm:spPr/>
      <dgm:t>
        <a:bodyPr/>
        <a:lstStyle/>
        <a:p>
          <a:pPr rtl="1"/>
          <a:endParaRPr lang="ar-SA"/>
        </a:p>
      </dgm:t>
    </dgm:pt>
    <dgm:pt modelId="{7D9B6F53-BB42-4899-8D89-83B32DFE989B}" type="pres">
      <dgm:prSet presAssocID="{C54A0A11-4266-4F8C-BC84-A00949229802}" presName="hierRoot2" presStyleCnt="0">
        <dgm:presLayoutVars>
          <dgm:hierBranch val="init"/>
        </dgm:presLayoutVars>
      </dgm:prSet>
      <dgm:spPr/>
    </dgm:pt>
    <dgm:pt modelId="{742F07C2-7407-491A-A705-2E9CC4C4E607}" type="pres">
      <dgm:prSet presAssocID="{C54A0A11-4266-4F8C-BC84-A00949229802}" presName="rootComposite" presStyleCnt="0"/>
      <dgm:spPr/>
    </dgm:pt>
    <dgm:pt modelId="{4848D771-FD88-43F2-B3A8-A00D16EA0982}" type="pres">
      <dgm:prSet presAssocID="{C54A0A11-4266-4F8C-BC84-A00949229802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3796B70C-160F-47AD-9D7A-B3EEFF16E311}" type="pres">
      <dgm:prSet presAssocID="{C54A0A11-4266-4F8C-BC84-A00949229802}" presName="rootConnector" presStyleLbl="node2" presStyleIdx="2" presStyleCnt="4"/>
      <dgm:spPr/>
      <dgm:t>
        <a:bodyPr/>
        <a:lstStyle/>
        <a:p>
          <a:pPr rtl="1"/>
          <a:endParaRPr lang="ar-SA"/>
        </a:p>
      </dgm:t>
    </dgm:pt>
    <dgm:pt modelId="{F105BBB1-C02E-49B9-8F78-342DCFD8A9B2}" type="pres">
      <dgm:prSet presAssocID="{C54A0A11-4266-4F8C-BC84-A00949229802}" presName="hierChild4" presStyleCnt="0"/>
      <dgm:spPr/>
    </dgm:pt>
    <dgm:pt modelId="{D26C55C8-7474-4690-A47B-8C3D238B5463}" type="pres">
      <dgm:prSet presAssocID="{C54A0A11-4266-4F8C-BC84-A00949229802}" presName="hierChild5" presStyleCnt="0"/>
      <dgm:spPr/>
    </dgm:pt>
    <dgm:pt modelId="{96AEBA28-01DC-4C98-B0DF-47D3CA956FA1}" type="pres">
      <dgm:prSet presAssocID="{1724F3DE-84BB-415E-B674-983B529DA601}" presName="Name37" presStyleLbl="parChTrans1D2" presStyleIdx="3" presStyleCnt="4"/>
      <dgm:spPr/>
      <dgm:t>
        <a:bodyPr/>
        <a:lstStyle/>
        <a:p>
          <a:pPr rtl="1"/>
          <a:endParaRPr lang="ar-SA"/>
        </a:p>
      </dgm:t>
    </dgm:pt>
    <dgm:pt modelId="{188A1107-B32B-41A6-B28E-CD28F35B3551}" type="pres">
      <dgm:prSet presAssocID="{36FC434B-7864-4142-8261-8C8E3A45567A}" presName="hierRoot2" presStyleCnt="0">
        <dgm:presLayoutVars>
          <dgm:hierBranch val="init"/>
        </dgm:presLayoutVars>
      </dgm:prSet>
      <dgm:spPr/>
    </dgm:pt>
    <dgm:pt modelId="{36EE3224-50D6-4E05-B49B-2A9CE9645EE4}" type="pres">
      <dgm:prSet presAssocID="{36FC434B-7864-4142-8261-8C8E3A45567A}" presName="rootComposite" presStyleCnt="0"/>
      <dgm:spPr/>
    </dgm:pt>
    <dgm:pt modelId="{7FCE0B84-91A6-4822-BFBB-694145201CB6}" type="pres">
      <dgm:prSet presAssocID="{36FC434B-7864-4142-8261-8C8E3A45567A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0C80535F-DA97-4411-A627-9980A54BBDFC}" type="pres">
      <dgm:prSet presAssocID="{36FC434B-7864-4142-8261-8C8E3A45567A}" presName="rootConnector" presStyleLbl="node2" presStyleIdx="3" presStyleCnt="4"/>
      <dgm:spPr/>
      <dgm:t>
        <a:bodyPr/>
        <a:lstStyle/>
        <a:p>
          <a:pPr rtl="1"/>
          <a:endParaRPr lang="ar-SA"/>
        </a:p>
      </dgm:t>
    </dgm:pt>
    <dgm:pt modelId="{39DDA39D-6766-4698-BDC1-86138FCD2E74}" type="pres">
      <dgm:prSet presAssocID="{36FC434B-7864-4142-8261-8C8E3A45567A}" presName="hierChild4" presStyleCnt="0"/>
      <dgm:spPr/>
    </dgm:pt>
    <dgm:pt modelId="{9B74E1C2-67D3-4640-B3CE-B10B727B60C9}" type="pres">
      <dgm:prSet presAssocID="{36FC434B-7864-4142-8261-8C8E3A45567A}" presName="hierChild5" presStyleCnt="0"/>
      <dgm:spPr/>
    </dgm:pt>
    <dgm:pt modelId="{3BD3DBC2-41C6-45D7-924B-5F492523B721}" type="pres">
      <dgm:prSet presAssocID="{9CD5FBCE-4FF8-44D7-B60F-58628A9CDEE1}" presName="hierChild3" presStyleCnt="0"/>
      <dgm:spPr/>
    </dgm:pt>
  </dgm:ptLst>
  <dgm:cxnLst>
    <dgm:cxn modelId="{0DAA977C-E781-4C2D-A8D3-6C204C8CF0BC}" srcId="{9CD5FBCE-4FF8-44D7-B60F-58628A9CDEE1}" destId="{C54A0A11-4266-4F8C-BC84-A00949229802}" srcOrd="2" destOrd="0" parTransId="{D96F298E-83F2-444A-AADE-965ACB3234FD}" sibTransId="{9C1D06E5-3CC0-4E5E-830F-6D1E68290535}"/>
    <dgm:cxn modelId="{D4995DD7-AC83-4477-8FA8-06789F6393B5}" type="presOf" srcId="{618A826B-A45F-4AA2-8D6E-C2BC564C7A1B}" destId="{7ED0827E-E525-4ECC-BB44-42ED9568E397}" srcOrd="1" destOrd="0" presId="urn:microsoft.com/office/officeart/2005/8/layout/orgChart1"/>
    <dgm:cxn modelId="{8C676E31-D2DF-47CE-8AB6-5700653CF9FD}" type="presOf" srcId="{492061AD-A162-418D-8724-7D836804066D}" destId="{376C24CD-1DA8-44D9-A894-81C9513FBE21}" srcOrd="0" destOrd="0" presId="urn:microsoft.com/office/officeart/2005/8/layout/orgChart1"/>
    <dgm:cxn modelId="{842EFB59-6E94-4BA6-B4A6-A641E3B4427F}" type="presOf" srcId="{36FC434B-7864-4142-8261-8C8E3A45567A}" destId="{7FCE0B84-91A6-4822-BFBB-694145201CB6}" srcOrd="0" destOrd="0" presId="urn:microsoft.com/office/officeart/2005/8/layout/orgChart1"/>
    <dgm:cxn modelId="{B0047984-BD62-4283-BC01-5EC1A6D0DCF4}" type="presOf" srcId="{17FE101B-CFAC-4BFA-895C-E04287E6A5BA}" destId="{CD99E0EB-BAFB-4C26-92F1-E980CE9D9994}" srcOrd="0" destOrd="0" presId="urn:microsoft.com/office/officeart/2005/8/layout/orgChart1"/>
    <dgm:cxn modelId="{851D3D16-622D-43EE-8EB3-26A24D148166}" type="presOf" srcId="{C54A0A11-4266-4F8C-BC84-A00949229802}" destId="{3796B70C-160F-47AD-9D7A-B3EEFF16E311}" srcOrd="1" destOrd="0" presId="urn:microsoft.com/office/officeart/2005/8/layout/orgChart1"/>
    <dgm:cxn modelId="{95AC9850-F742-4E24-BDD7-BC497DD0BA91}" type="presOf" srcId="{36FC434B-7864-4142-8261-8C8E3A45567A}" destId="{0C80535F-DA97-4411-A627-9980A54BBDFC}" srcOrd="1" destOrd="0" presId="urn:microsoft.com/office/officeart/2005/8/layout/orgChart1"/>
    <dgm:cxn modelId="{D4FB8EF0-33D9-4602-86CD-873E4DB76B6A}" type="presOf" srcId="{618A826B-A45F-4AA2-8D6E-C2BC564C7A1B}" destId="{AB553052-262B-4450-B499-8BCE5614E23F}" srcOrd="0" destOrd="0" presId="urn:microsoft.com/office/officeart/2005/8/layout/orgChart1"/>
    <dgm:cxn modelId="{2A3A749F-F358-4A59-8EF9-2990C139E90F}" srcId="{9CD5FBCE-4FF8-44D7-B60F-58628A9CDEE1}" destId="{30AEACC3-1D2B-454E-BBE8-7A6BB65E8A0C}" srcOrd="0" destOrd="0" parTransId="{18AFBFD8-7401-4D86-B4D7-50EC597354B7}" sibTransId="{CADD1278-8F62-4306-BD4B-75774CF6F8EF}"/>
    <dgm:cxn modelId="{163E2B77-20A9-4EE5-BEA6-6A34DBB7B25C}" srcId="{17FE101B-CFAC-4BFA-895C-E04287E6A5BA}" destId="{9CD5FBCE-4FF8-44D7-B60F-58628A9CDEE1}" srcOrd="0" destOrd="0" parTransId="{B8DFC850-B964-4C1D-A5F8-A8DF30CF3FB5}" sibTransId="{520B292A-0A95-4C78-B8A3-BFF8C77E1A3E}"/>
    <dgm:cxn modelId="{3DA449AE-A879-4384-A90F-F6D5B286C05B}" srcId="{9CD5FBCE-4FF8-44D7-B60F-58628A9CDEE1}" destId="{618A826B-A45F-4AA2-8D6E-C2BC564C7A1B}" srcOrd="1" destOrd="0" parTransId="{492061AD-A162-418D-8724-7D836804066D}" sibTransId="{155CA032-15F4-4075-8AB1-82DF14FB3D8B}"/>
    <dgm:cxn modelId="{881FFC67-B3DB-48F8-923B-52D57E4BF0D2}" type="presOf" srcId="{1724F3DE-84BB-415E-B674-983B529DA601}" destId="{96AEBA28-01DC-4C98-B0DF-47D3CA956FA1}" srcOrd="0" destOrd="0" presId="urn:microsoft.com/office/officeart/2005/8/layout/orgChart1"/>
    <dgm:cxn modelId="{E36FE0C1-8552-4138-B080-FEBEB6BA0F8A}" type="presOf" srcId="{30AEACC3-1D2B-454E-BBE8-7A6BB65E8A0C}" destId="{32E38D00-9E6F-4FEC-8A22-432CCDC4B52D}" srcOrd="1" destOrd="0" presId="urn:microsoft.com/office/officeart/2005/8/layout/orgChart1"/>
    <dgm:cxn modelId="{32A216B2-685F-40F6-AF7D-2A09A7E68C38}" type="presOf" srcId="{9CD5FBCE-4FF8-44D7-B60F-58628A9CDEE1}" destId="{63A439C0-7D40-4FFB-BDC6-2BC4BD759774}" srcOrd="1" destOrd="0" presId="urn:microsoft.com/office/officeart/2005/8/layout/orgChart1"/>
    <dgm:cxn modelId="{97F06898-A9D7-4F74-A891-FAA19D2A9610}" type="presOf" srcId="{C54A0A11-4266-4F8C-BC84-A00949229802}" destId="{4848D771-FD88-43F2-B3A8-A00D16EA0982}" srcOrd="0" destOrd="0" presId="urn:microsoft.com/office/officeart/2005/8/layout/orgChart1"/>
    <dgm:cxn modelId="{041B0673-A797-4BBB-8991-478CFED32D65}" type="presOf" srcId="{D96F298E-83F2-444A-AADE-965ACB3234FD}" destId="{06DFA28C-A973-4010-8B15-81B1C405B258}" srcOrd="0" destOrd="0" presId="urn:microsoft.com/office/officeart/2005/8/layout/orgChart1"/>
    <dgm:cxn modelId="{8ECDE98B-0131-4C71-8329-D994B3C0A0B5}" srcId="{9CD5FBCE-4FF8-44D7-B60F-58628A9CDEE1}" destId="{36FC434B-7864-4142-8261-8C8E3A45567A}" srcOrd="3" destOrd="0" parTransId="{1724F3DE-84BB-415E-B674-983B529DA601}" sibTransId="{F0C9050D-4E5F-4546-B444-6262BC86B247}"/>
    <dgm:cxn modelId="{74D5A594-9CE8-4033-A500-6678CFF4E298}" type="presOf" srcId="{9CD5FBCE-4FF8-44D7-B60F-58628A9CDEE1}" destId="{FAC90BED-2A05-4C39-B014-FF71FDE0D972}" srcOrd="0" destOrd="0" presId="urn:microsoft.com/office/officeart/2005/8/layout/orgChart1"/>
    <dgm:cxn modelId="{ADBD50D7-8946-4EA5-8711-2D8B1A4E97C3}" type="presOf" srcId="{30AEACC3-1D2B-454E-BBE8-7A6BB65E8A0C}" destId="{C5BD4A30-F200-4F28-8DF6-D99458D8942F}" srcOrd="0" destOrd="0" presId="urn:microsoft.com/office/officeart/2005/8/layout/orgChart1"/>
    <dgm:cxn modelId="{5671FE92-3D97-4DBC-9A41-8036F2D2E7F6}" type="presOf" srcId="{18AFBFD8-7401-4D86-B4D7-50EC597354B7}" destId="{479D2278-F274-4BEB-AB6B-5916BD9CC5D3}" srcOrd="0" destOrd="0" presId="urn:microsoft.com/office/officeart/2005/8/layout/orgChart1"/>
    <dgm:cxn modelId="{3C117291-9AAC-4105-94CB-70F51E613B5E}" type="presParOf" srcId="{CD99E0EB-BAFB-4C26-92F1-E980CE9D9994}" destId="{50FF8508-8743-403E-8CFD-A41BBA41EC3A}" srcOrd="0" destOrd="0" presId="urn:microsoft.com/office/officeart/2005/8/layout/orgChart1"/>
    <dgm:cxn modelId="{180FAB36-A31D-42FC-8AD8-FF6142D1D3C9}" type="presParOf" srcId="{50FF8508-8743-403E-8CFD-A41BBA41EC3A}" destId="{79E02FDD-38A3-4912-998C-53675F61D981}" srcOrd="0" destOrd="0" presId="urn:microsoft.com/office/officeart/2005/8/layout/orgChart1"/>
    <dgm:cxn modelId="{9D59EC71-C257-4B48-8B09-0C4A92593B55}" type="presParOf" srcId="{79E02FDD-38A3-4912-998C-53675F61D981}" destId="{FAC90BED-2A05-4C39-B014-FF71FDE0D972}" srcOrd="0" destOrd="0" presId="urn:microsoft.com/office/officeart/2005/8/layout/orgChart1"/>
    <dgm:cxn modelId="{F05CB759-E9E6-4B53-B05D-23A9D65B491D}" type="presParOf" srcId="{79E02FDD-38A3-4912-998C-53675F61D981}" destId="{63A439C0-7D40-4FFB-BDC6-2BC4BD759774}" srcOrd="1" destOrd="0" presId="urn:microsoft.com/office/officeart/2005/8/layout/orgChart1"/>
    <dgm:cxn modelId="{63791238-AB6D-49D2-8FE0-1F985C6D7CCE}" type="presParOf" srcId="{50FF8508-8743-403E-8CFD-A41BBA41EC3A}" destId="{64299CFD-0A9D-42A6-B24F-95C3BC66DB38}" srcOrd="1" destOrd="0" presId="urn:microsoft.com/office/officeart/2005/8/layout/orgChart1"/>
    <dgm:cxn modelId="{4E3CD0A3-3C8A-40D0-A579-775BD10B6BD2}" type="presParOf" srcId="{64299CFD-0A9D-42A6-B24F-95C3BC66DB38}" destId="{479D2278-F274-4BEB-AB6B-5916BD9CC5D3}" srcOrd="0" destOrd="0" presId="urn:microsoft.com/office/officeart/2005/8/layout/orgChart1"/>
    <dgm:cxn modelId="{86899992-D610-47DF-ABCF-0B698F4CCE3F}" type="presParOf" srcId="{64299CFD-0A9D-42A6-B24F-95C3BC66DB38}" destId="{E737A511-001E-4B19-BD71-1CD5C114F083}" srcOrd="1" destOrd="0" presId="urn:microsoft.com/office/officeart/2005/8/layout/orgChart1"/>
    <dgm:cxn modelId="{5E573229-2246-4109-BE95-4938F81E08BE}" type="presParOf" srcId="{E737A511-001E-4B19-BD71-1CD5C114F083}" destId="{999E32F2-C757-4C88-9ADE-D1BF9F7A9DA4}" srcOrd="0" destOrd="0" presId="urn:microsoft.com/office/officeart/2005/8/layout/orgChart1"/>
    <dgm:cxn modelId="{345F5897-8FD7-4052-8633-2550DC5A805F}" type="presParOf" srcId="{999E32F2-C757-4C88-9ADE-D1BF9F7A9DA4}" destId="{C5BD4A30-F200-4F28-8DF6-D99458D8942F}" srcOrd="0" destOrd="0" presId="urn:microsoft.com/office/officeart/2005/8/layout/orgChart1"/>
    <dgm:cxn modelId="{0F550D41-53AD-465D-8BDD-79DC35BFFCB9}" type="presParOf" srcId="{999E32F2-C757-4C88-9ADE-D1BF9F7A9DA4}" destId="{32E38D00-9E6F-4FEC-8A22-432CCDC4B52D}" srcOrd="1" destOrd="0" presId="urn:microsoft.com/office/officeart/2005/8/layout/orgChart1"/>
    <dgm:cxn modelId="{F6617E73-AD99-464B-9CC0-BF50F75CEF52}" type="presParOf" srcId="{E737A511-001E-4B19-BD71-1CD5C114F083}" destId="{0B6E44AE-7FBD-4201-A4B7-5B7CE341C4E6}" srcOrd="1" destOrd="0" presId="urn:microsoft.com/office/officeart/2005/8/layout/orgChart1"/>
    <dgm:cxn modelId="{7E7C0F5A-B4B2-420E-92E9-1E09A4FF5516}" type="presParOf" srcId="{E737A511-001E-4B19-BD71-1CD5C114F083}" destId="{1358FB70-64FD-4E5A-8EB6-5A004445AA29}" srcOrd="2" destOrd="0" presId="urn:microsoft.com/office/officeart/2005/8/layout/orgChart1"/>
    <dgm:cxn modelId="{3D945B69-8F39-4DA5-BB6C-81B05830E520}" type="presParOf" srcId="{64299CFD-0A9D-42A6-B24F-95C3BC66DB38}" destId="{376C24CD-1DA8-44D9-A894-81C9513FBE21}" srcOrd="2" destOrd="0" presId="urn:microsoft.com/office/officeart/2005/8/layout/orgChart1"/>
    <dgm:cxn modelId="{C0B8A7DC-C440-4ABA-9FEE-E13FA84D0145}" type="presParOf" srcId="{64299CFD-0A9D-42A6-B24F-95C3BC66DB38}" destId="{9AC27A6C-106B-4C2C-B145-61B29CA90061}" srcOrd="3" destOrd="0" presId="urn:microsoft.com/office/officeart/2005/8/layout/orgChart1"/>
    <dgm:cxn modelId="{783F276F-3B98-4F80-8C23-33DDB309790C}" type="presParOf" srcId="{9AC27A6C-106B-4C2C-B145-61B29CA90061}" destId="{33DF0780-F9EF-4521-A9FB-694ECF9DC21C}" srcOrd="0" destOrd="0" presId="urn:microsoft.com/office/officeart/2005/8/layout/orgChart1"/>
    <dgm:cxn modelId="{7D3C48AF-FB04-42E8-817A-CB3D5B27A7F2}" type="presParOf" srcId="{33DF0780-F9EF-4521-A9FB-694ECF9DC21C}" destId="{AB553052-262B-4450-B499-8BCE5614E23F}" srcOrd="0" destOrd="0" presId="urn:microsoft.com/office/officeart/2005/8/layout/orgChart1"/>
    <dgm:cxn modelId="{1622A6AA-5D1B-4A51-B932-10F7D968C21F}" type="presParOf" srcId="{33DF0780-F9EF-4521-A9FB-694ECF9DC21C}" destId="{7ED0827E-E525-4ECC-BB44-42ED9568E397}" srcOrd="1" destOrd="0" presId="urn:microsoft.com/office/officeart/2005/8/layout/orgChart1"/>
    <dgm:cxn modelId="{A4F03DD7-3FCA-4E5F-A8C1-1F4B59F31444}" type="presParOf" srcId="{9AC27A6C-106B-4C2C-B145-61B29CA90061}" destId="{AE4DBE6E-35E2-4F58-98D8-3CC2D216612F}" srcOrd="1" destOrd="0" presId="urn:microsoft.com/office/officeart/2005/8/layout/orgChart1"/>
    <dgm:cxn modelId="{D52E1EFF-A1F4-4172-8C44-D14E76979CFD}" type="presParOf" srcId="{9AC27A6C-106B-4C2C-B145-61B29CA90061}" destId="{2E707BA8-8BD2-4029-A2A0-D25DA3B04701}" srcOrd="2" destOrd="0" presId="urn:microsoft.com/office/officeart/2005/8/layout/orgChart1"/>
    <dgm:cxn modelId="{61630F79-5E36-4DD2-A496-35B80BCE6FB1}" type="presParOf" srcId="{64299CFD-0A9D-42A6-B24F-95C3BC66DB38}" destId="{06DFA28C-A973-4010-8B15-81B1C405B258}" srcOrd="4" destOrd="0" presId="urn:microsoft.com/office/officeart/2005/8/layout/orgChart1"/>
    <dgm:cxn modelId="{157B6236-F8BC-42CC-8222-DC00DC4AC991}" type="presParOf" srcId="{64299CFD-0A9D-42A6-B24F-95C3BC66DB38}" destId="{7D9B6F53-BB42-4899-8D89-83B32DFE989B}" srcOrd="5" destOrd="0" presId="urn:microsoft.com/office/officeart/2005/8/layout/orgChart1"/>
    <dgm:cxn modelId="{22350E58-3D0D-4F90-9F8E-0877AAADC801}" type="presParOf" srcId="{7D9B6F53-BB42-4899-8D89-83B32DFE989B}" destId="{742F07C2-7407-491A-A705-2E9CC4C4E607}" srcOrd="0" destOrd="0" presId="urn:microsoft.com/office/officeart/2005/8/layout/orgChart1"/>
    <dgm:cxn modelId="{1ACAD27C-E8B2-4421-AD44-728DDE2ECC29}" type="presParOf" srcId="{742F07C2-7407-491A-A705-2E9CC4C4E607}" destId="{4848D771-FD88-43F2-B3A8-A00D16EA0982}" srcOrd="0" destOrd="0" presId="urn:microsoft.com/office/officeart/2005/8/layout/orgChart1"/>
    <dgm:cxn modelId="{7087D1EB-D4C6-4149-98F1-02E85FF03319}" type="presParOf" srcId="{742F07C2-7407-491A-A705-2E9CC4C4E607}" destId="{3796B70C-160F-47AD-9D7A-B3EEFF16E311}" srcOrd="1" destOrd="0" presId="urn:microsoft.com/office/officeart/2005/8/layout/orgChart1"/>
    <dgm:cxn modelId="{6C10B2AB-3281-4006-A816-65CBF3FDD9DB}" type="presParOf" srcId="{7D9B6F53-BB42-4899-8D89-83B32DFE989B}" destId="{F105BBB1-C02E-49B9-8F78-342DCFD8A9B2}" srcOrd="1" destOrd="0" presId="urn:microsoft.com/office/officeart/2005/8/layout/orgChart1"/>
    <dgm:cxn modelId="{AEDE108A-5271-412B-AA64-DF4C3D5AC4A1}" type="presParOf" srcId="{7D9B6F53-BB42-4899-8D89-83B32DFE989B}" destId="{D26C55C8-7474-4690-A47B-8C3D238B5463}" srcOrd="2" destOrd="0" presId="urn:microsoft.com/office/officeart/2005/8/layout/orgChart1"/>
    <dgm:cxn modelId="{5AC23BF8-753F-451D-A632-8DA6F998FCCA}" type="presParOf" srcId="{64299CFD-0A9D-42A6-B24F-95C3BC66DB38}" destId="{96AEBA28-01DC-4C98-B0DF-47D3CA956FA1}" srcOrd="6" destOrd="0" presId="urn:microsoft.com/office/officeart/2005/8/layout/orgChart1"/>
    <dgm:cxn modelId="{07E8A4A8-BC8A-451B-9E80-0495596659EF}" type="presParOf" srcId="{64299CFD-0A9D-42A6-B24F-95C3BC66DB38}" destId="{188A1107-B32B-41A6-B28E-CD28F35B3551}" srcOrd="7" destOrd="0" presId="urn:microsoft.com/office/officeart/2005/8/layout/orgChart1"/>
    <dgm:cxn modelId="{ADDA034F-7A4E-4F47-9760-0F22EE249190}" type="presParOf" srcId="{188A1107-B32B-41A6-B28E-CD28F35B3551}" destId="{36EE3224-50D6-4E05-B49B-2A9CE9645EE4}" srcOrd="0" destOrd="0" presId="urn:microsoft.com/office/officeart/2005/8/layout/orgChart1"/>
    <dgm:cxn modelId="{4F36567E-41CF-4C3C-8A1D-B04FF6B844ED}" type="presParOf" srcId="{36EE3224-50D6-4E05-B49B-2A9CE9645EE4}" destId="{7FCE0B84-91A6-4822-BFBB-694145201CB6}" srcOrd="0" destOrd="0" presId="urn:microsoft.com/office/officeart/2005/8/layout/orgChart1"/>
    <dgm:cxn modelId="{7AC00396-38A2-445D-BECC-A0FCCDA1573D}" type="presParOf" srcId="{36EE3224-50D6-4E05-B49B-2A9CE9645EE4}" destId="{0C80535F-DA97-4411-A627-9980A54BBDFC}" srcOrd="1" destOrd="0" presId="urn:microsoft.com/office/officeart/2005/8/layout/orgChart1"/>
    <dgm:cxn modelId="{4A8B6DCA-80F4-4095-9911-4FF5EDEBD28C}" type="presParOf" srcId="{188A1107-B32B-41A6-B28E-CD28F35B3551}" destId="{39DDA39D-6766-4698-BDC1-86138FCD2E74}" srcOrd="1" destOrd="0" presId="urn:microsoft.com/office/officeart/2005/8/layout/orgChart1"/>
    <dgm:cxn modelId="{A9B9CCB0-E6AF-4307-B3C1-D1CF959FC493}" type="presParOf" srcId="{188A1107-B32B-41A6-B28E-CD28F35B3551}" destId="{9B74E1C2-67D3-4640-B3CE-B10B727B60C9}" srcOrd="2" destOrd="0" presId="urn:microsoft.com/office/officeart/2005/8/layout/orgChart1"/>
    <dgm:cxn modelId="{05668735-CFD1-4A9B-A33A-886246BA5B11}" type="presParOf" srcId="{50FF8508-8743-403E-8CFD-A41BBA41EC3A}" destId="{3BD3DBC2-41C6-45D7-924B-5F492523B72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FE101B-CFAC-4BFA-895C-E04287E6A5BA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9CD5FBCE-4FF8-44D7-B60F-58628A9CDEE1}">
      <dgm:prSet phldrT="[نص]" custT="1"/>
      <dgm:spPr/>
      <dgm:t>
        <a:bodyPr/>
        <a:lstStyle/>
        <a:p>
          <a:pPr rtl="1"/>
          <a:r>
            <a:rPr lang="ar-SY" sz="4000" b="1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الملينات الحلولية</a:t>
          </a:r>
          <a:endParaRPr lang="ar-SA" sz="40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B8DFC850-B964-4C1D-A5F8-A8DF30CF3FB5}" type="parTrans" cxnId="{163E2B77-20A9-4EE5-BEA6-6A34DBB7B25C}">
      <dgm:prSet/>
      <dgm:spPr/>
      <dgm:t>
        <a:bodyPr/>
        <a:lstStyle/>
        <a:p>
          <a:pPr rtl="1"/>
          <a:endParaRPr lang="ar-SA"/>
        </a:p>
      </dgm:t>
    </dgm:pt>
    <dgm:pt modelId="{520B292A-0A95-4C78-B8A3-BFF8C77E1A3E}" type="sibTrans" cxnId="{163E2B77-20A9-4EE5-BEA6-6A34DBB7B25C}">
      <dgm:prSet/>
      <dgm:spPr/>
      <dgm:t>
        <a:bodyPr/>
        <a:lstStyle/>
        <a:p>
          <a:pPr rtl="1"/>
          <a:endParaRPr lang="ar-SA"/>
        </a:p>
      </dgm:t>
    </dgm:pt>
    <dgm:pt modelId="{30AEACC3-1D2B-454E-BBE8-7A6BB65E8A0C}">
      <dgm:prSet phldrT="[نص]" custT="1"/>
      <dgm:spPr/>
      <dgm:t>
        <a:bodyPr/>
        <a:lstStyle/>
        <a:p>
          <a:pPr rtl="1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Epsom Salt</a:t>
          </a:r>
          <a:endParaRPr lang="ar-S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AFBFD8-7401-4D86-B4D7-50EC597354B7}" type="parTrans" cxnId="{2A3A749F-F358-4A59-8EF9-2990C139E90F}">
      <dgm:prSet/>
      <dgm:spPr/>
      <dgm:t>
        <a:bodyPr/>
        <a:lstStyle/>
        <a:p>
          <a:pPr rtl="1"/>
          <a:endParaRPr lang="ar-SA"/>
        </a:p>
      </dgm:t>
    </dgm:pt>
    <dgm:pt modelId="{CADD1278-8F62-4306-BD4B-75774CF6F8EF}" type="sibTrans" cxnId="{2A3A749F-F358-4A59-8EF9-2990C139E90F}">
      <dgm:prSet/>
      <dgm:spPr/>
      <dgm:t>
        <a:bodyPr/>
        <a:lstStyle/>
        <a:p>
          <a:pPr rtl="1"/>
          <a:endParaRPr lang="ar-SA"/>
        </a:p>
      </dgm:t>
    </dgm:pt>
    <dgm:pt modelId="{618A826B-A45F-4AA2-8D6E-C2BC564C7A1B}">
      <dgm:prSet phldrT="[نص]" custT="1"/>
      <dgm:spPr/>
      <dgm:t>
        <a:bodyPr/>
        <a:lstStyle/>
        <a:p>
          <a:pPr rtl="1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Lactulose</a:t>
          </a:r>
          <a:endParaRPr lang="ar-S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2061AD-A162-418D-8724-7D836804066D}" type="parTrans" cxnId="{3DA449AE-A879-4384-A90F-F6D5B286C05B}">
      <dgm:prSet/>
      <dgm:spPr/>
      <dgm:t>
        <a:bodyPr/>
        <a:lstStyle/>
        <a:p>
          <a:pPr rtl="1"/>
          <a:endParaRPr lang="ar-SA"/>
        </a:p>
      </dgm:t>
    </dgm:pt>
    <dgm:pt modelId="{155CA032-15F4-4075-8AB1-82DF14FB3D8B}" type="sibTrans" cxnId="{3DA449AE-A879-4384-A90F-F6D5B286C05B}">
      <dgm:prSet/>
      <dgm:spPr/>
      <dgm:t>
        <a:bodyPr/>
        <a:lstStyle/>
        <a:p>
          <a:pPr rtl="1"/>
          <a:endParaRPr lang="ar-SA"/>
        </a:p>
      </dgm:t>
    </dgm:pt>
    <dgm:pt modelId="{C54A0A11-4266-4F8C-BC84-A00949229802}">
      <dgm:prSet phldrT="[نص]" custT="1"/>
      <dgm:spPr/>
      <dgm:t>
        <a:bodyPr/>
        <a:lstStyle/>
        <a:p>
          <a:pPr rtl="1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PEG</a:t>
          </a:r>
          <a:endParaRPr lang="ar-S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6F298E-83F2-444A-AADE-965ACB3234FD}" type="parTrans" cxnId="{0DAA977C-E781-4C2D-A8D3-6C204C8CF0BC}">
      <dgm:prSet/>
      <dgm:spPr/>
      <dgm:t>
        <a:bodyPr/>
        <a:lstStyle/>
        <a:p>
          <a:pPr rtl="1"/>
          <a:endParaRPr lang="ar-SA"/>
        </a:p>
      </dgm:t>
    </dgm:pt>
    <dgm:pt modelId="{9C1D06E5-3CC0-4E5E-830F-6D1E68290535}" type="sibTrans" cxnId="{0DAA977C-E781-4C2D-A8D3-6C204C8CF0BC}">
      <dgm:prSet/>
      <dgm:spPr/>
      <dgm:t>
        <a:bodyPr/>
        <a:lstStyle/>
        <a:p>
          <a:pPr rtl="1"/>
          <a:endParaRPr lang="ar-SA"/>
        </a:p>
      </dgm:t>
    </dgm:pt>
    <dgm:pt modelId="{36FC434B-7864-4142-8261-8C8E3A45567A}">
      <dgm:prSet phldrT="[نص]" custT="1"/>
      <dgm:spPr/>
      <dgm:t>
        <a:bodyPr/>
        <a:lstStyle/>
        <a:p>
          <a:pPr rtl="1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Glycerin</a:t>
          </a:r>
          <a:endParaRPr lang="ar-S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C9050D-4E5F-4546-B444-6262BC86B247}" type="sibTrans" cxnId="{8ECDE98B-0131-4C71-8329-D994B3C0A0B5}">
      <dgm:prSet/>
      <dgm:spPr/>
      <dgm:t>
        <a:bodyPr/>
        <a:lstStyle/>
        <a:p>
          <a:pPr rtl="1"/>
          <a:endParaRPr lang="ar-SA"/>
        </a:p>
      </dgm:t>
    </dgm:pt>
    <dgm:pt modelId="{1724F3DE-84BB-415E-B674-983B529DA601}" type="parTrans" cxnId="{8ECDE98B-0131-4C71-8329-D994B3C0A0B5}">
      <dgm:prSet/>
      <dgm:spPr/>
      <dgm:t>
        <a:bodyPr/>
        <a:lstStyle/>
        <a:p>
          <a:pPr rtl="1"/>
          <a:endParaRPr lang="ar-SA"/>
        </a:p>
      </dgm:t>
    </dgm:pt>
    <dgm:pt modelId="{CD99E0EB-BAFB-4C26-92F1-E980CE9D9994}" type="pres">
      <dgm:prSet presAssocID="{17FE101B-CFAC-4BFA-895C-E04287E6A5B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50FF8508-8743-403E-8CFD-A41BBA41EC3A}" type="pres">
      <dgm:prSet presAssocID="{9CD5FBCE-4FF8-44D7-B60F-58628A9CDEE1}" presName="hierRoot1" presStyleCnt="0">
        <dgm:presLayoutVars>
          <dgm:hierBranch val="init"/>
        </dgm:presLayoutVars>
      </dgm:prSet>
      <dgm:spPr/>
    </dgm:pt>
    <dgm:pt modelId="{79E02FDD-38A3-4912-998C-53675F61D981}" type="pres">
      <dgm:prSet presAssocID="{9CD5FBCE-4FF8-44D7-B60F-58628A9CDEE1}" presName="rootComposite1" presStyleCnt="0"/>
      <dgm:spPr/>
    </dgm:pt>
    <dgm:pt modelId="{FAC90BED-2A05-4C39-B014-FF71FDE0D972}" type="pres">
      <dgm:prSet presAssocID="{9CD5FBCE-4FF8-44D7-B60F-58628A9CDEE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63A439C0-7D40-4FFB-BDC6-2BC4BD759774}" type="pres">
      <dgm:prSet presAssocID="{9CD5FBCE-4FF8-44D7-B60F-58628A9CDEE1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64299CFD-0A9D-42A6-B24F-95C3BC66DB38}" type="pres">
      <dgm:prSet presAssocID="{9CD5FBCE-4FF8-44D7-B60F-58628A9CDEE1}" presName="hierChild2" presStyleCnt="0"/>
      <dgm:spPr/>
    </dgm:pt>
    <dgm:pt modelId="{479D2278-F274-4BEB-AB6B-5916BD9CC5D3}" type="pres">
      <dgm:prSet presAssocID="{18AFBFD8-7401-4D86-B4D7-50EC597354B7}" presName="Name37" presStyleLbl="parChTrans1D2" presStyleIdx="0" presStyleCnt="4"/>
      <dgm:spPr/>
      <dgm:t>
        <a:bodyPr/>
        <a:lstStyle/>
        <a:p>
          <a:pPr rtl="1"/>
          <a:endParaRPr lang="ar-SA"/>
        </a:p>
      </dgm:t>
    </dgm:pt>
    <dgm:pt modelId="{E737A511-001E-4B19-BD71-1CD5C114F083}" type="pres">
      <dgm:prSet presAssocID="{30AEACC3-1D2B-454E-BBE8-7A6BB65E8A0C}" presName="hierRoot2" presStyleCnt="0">
        <dgm:presLayoutVars>
          <dgm:hierBranch val="init"/>
        </dgm:presLayoutVars>
      </dgm:prSet>
      <dgm:spPr/>
    </dgm:pt>
    <dgm:pt modelId="{999E32F2-C757-4C88-9ADE-D1BF9F7A9DA4}" type="pres">
      <dgm:prSet presAssocID="{30AEACC3-1D2B-454E-BBE8-7A6BB65E8A0C}" presName="rootComposite" presStyleCnt="0"/>
      <dgm:spPr/>
    </dgm:pt>
    <dgm:pt modelId="{C5BD4A30-F200-4F28-8DF6-D99458D8942F}" type="pres">
      <dgm:prSet presAssocID="{30AEACC3-1D2B-454E-BBE8-7A6BB65E8A0C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32E38D00-9E6F-4FEC-8A22-432CCDC4B52D}" type="pres">
      <dgm:prSet presAssocID="{30AEACC3-1D2B-454E-BBE8-7A6BB65E8A0C}" presName="rootConnector" presStyleLbl="node2" presStyleIdx="0" presStyleCnt="4"/>
      <dgm:spPr/>
      <dgm:t>
        <a:bodyPr/>
        <a:lstStyle/>
        <a:p>
          <a:pPr rtl="1"/>
          <a:endParaRPr lang="ar-SA"/>
        </a:p>
      </dgm:t>
    </dgm:pt>
    <dgm:pt modelId="{0B6E44AE-7FBD-4201-A4B7-5B7CE341C4E6}" type="pres">
      <dgm:prSet presAssocID="{30AEACC3-1D2B-454E-BBE8-7A6BB65E8A0C}" presName="hierChild4" presStyleCnt="0"/>
      <dgm:spPr/>
    </dgm:pt>
    <dgm:pt modelId="{1358FB70-64FD-4E5A-8EB6-5A004445AA29}" type="pres">
      <dgm:prSet presAssocID="{30AEACC3-1D2B-454E-BBE8-7A6BB65E8A0C}" presName="hierChild5" presStyleCnt="0"/>
      <dgm:spPr/>
    </dgm:pt>
    <dgm:pt modelId="{376C24CD-1DA8-44D9-A894-81C9513FBE21}" type="pres">
      <dgm:prSet presAssocID="{492061AD-A162-418D-8724-7D836804066D}" presName="Name37" presStyleLbl="parChTrans1D2" presStyleIdx="1" presStyleCnt="4"/>
      <dgm:spPr/>
      <dgm:t>
        <a:bodyPr/>
        <a:lstStyle/>
        <a:p>
          <a:pPr rtl="1"/>
          <a:endParaRPr lang="ar-SA"/>
        </a:p>
      </dgm:t>
    </dgm:pt>
    <dgm:pt modelId="{9AC27A6C-106B-4C2C-B145-61B29CA90061}" type="pres">
      <dgm:prSet presAssocID="{618A826B-A45F-4AA2-8D6E-C2BC564C7A1B}" presName="hierRoot2" presStyleCnt="0">
        <dgm:presLayoutVars>
          <dgm:hierBranch val="init"/>
        </dgm:presLayoutVars>
      </dgm:prSet>
      <dgm:spPr/>
    </dgm:pt>
    <dgm:pt modelId="{33DF0780-F9EF-4521-A9FB-694ECF9DC21C}" type="pres">
      <dgm:prSet presAssocID="{618A826B-A45F-4AA2-8D6E-C2BC564C7A1B}" presName="rootComposite" presStyleCnt="0"/>
      <dgm:spPr/>
    </dgm:pt>
    <dgm:pt modelId="{AB553052-262B-4450-B499-8BCE5614E23F}" type="pres">
      <dgm:prSet presAssocID="{618A826B-A45F-4AA2-8D6E-C2BC564C7A1B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7ED0827E-E525-4ECC-BB44-42ED9568E397}" type="pres">
      <dgm:prSet presAssocID="{618A826B-A45F-4AA2-8D6E-C2BC564C7A1B}" presName="rootConnector" presStyleLbl="node2" presStyleIdx="1" presStyleCnt="4"/>
      <dgm:spPr/>
      <dgm:t>
        <a:bodyPr/>
        <a:lstStyle/>
        <a:p>
          <a:pPr rtl="1"/>
          <a:endParaRPr lang="ar-SA"/>
        </a:p>
      </dgm:t>
    </dgm:pt>
    <dgm:pt modelId="{AE4DBE6E-35E2-4F58-98D8-3CC2D216612F}" type="pres">
      <dgm:prSet presAssocID="{618A826B-A45F-4AA2-8D6E-C2BC564C7A1B}" presName="hierChild4" presStyleCnt="0"/>
      <dgm:spPr/>
    </dgm:pt>
    <dgm:pt modelId="{2E707BA8-8BD2-4029-A2A0-D25DA3B04701}" type="pres">
      <dgm:prSet presAssocID="{618A826B-A45F-4AA2-8D6E-C2BC564C7A1B}" presName="hierChild5" presStyleCnt="0"/>
      <dgm:spPr/>
    </dgm:pt>
    <dgm:pt modelId="{06DFA28C-A973-4010-8B15-81B1C405B258}" type="pres">
      <dgm:prSet presAssocID="{D96F298E-83F2-444A-AADE-965ACB3234FD}" presName="Name37" presStyleLbl="parChTrans1D2" presStyleIdx="2" presStyleCnt="4"/>
      <dgm:spPr/>
      <dgm:t>
        <a:bodyPr/>
        <a:lstStyle/>
        <a:p>
          <a:pPr rtl="1"/>
          <a:endParaRPr lang="ar-SA"/>
        </a:p>
      </dgm:t>
    </dgm:pt>
    <dgm:pt modelId="{7D9B6F53-BB42-4899-8D89-83B32DFE989B}" type="pres">
      <dgm:prSet presAssocID="{C54A0A11-4266-4F8C-BC84-A00949229802}" presName="hierRoot2" presStyleCnt="0">
        <dgm:presLayoutVars>
          <dgm:hierBranch val="init"/>
        </dgm:presLayoutVars>
      </dgm:prSet>
      <dgm:spPr/>
    </dgm:pt>
    <dgm:pt modelId="{742F07C2-7407-491A-A705-2E9CC4C4E607}" type="pres">
      <dgm:prSet presAssocID="{C54A0A11-4266-4F8C-BC84-A00949229802}" presName="rootComposite" presStyleCnt="0"/>
      <dgm:spPr/>
    </dgm:pt>
    <dgm:pt modelId="{4848D771-FD88-43F2-B3A8-A00D16EA0982}" type="pres">
      <dgm:prSet presAssocID="{C54A0A11-4266-4F8C-BC84-A00949229802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3796B70C-160F-47AD-9D7A-B3EEFF16E311}" type="pres">
      <dgm:prSet presAssocID="{C54A0A11-4266-4F8C-BC84-A00949229802}" presName="rootConnector" presStyleLbl="node2" presStyleIdx="2" presStyleCnt="4"/>
      <dgm:spPr/>
      <dgm:t>
        <a:bodyPr/>
        <a:lstStyle/>
        <a:p>
          <a:pPr rtl="1"/>
          <a:endParaRPr lang="ar-SA"/>
        </a:p>
      </dgm:t>
    </dgm:pt>
    <dgm:pt modelId="{F105BBB1-C02E-49B9-8F78-342DCFD8A9B2}" type="pres">
      <dgm:prSet presAssocID="{C54A0A11-4266-4F8C-BC84-A00949229802}" presName="hierChild4" presStyleCnt="0"/>
      <dgm:spPr/>
    </dgm:pt>
    <dgm:pt modelId="{D26C55C8-7474-4690-A47B-8C3D238B5463}" type="pres">
      <dgm:prSet presAssocID="{C54A0A11-4266-4F8C-BC84-A00949229802}" presName="hierChild5" presStyleCnt="0"/>
      <dgm:spPr/>
    </dgm:pt>
    <dgm:pt modelId="{96AEBA28-01DC-4C98-B0DF-47D3CA956FA1}" type="pres">
      <dgm:prSet presAssocID="{1724F3DE-84BB-415E-B674-983B529DA601}" presName="Name37" presStyleLbl="parChTrans1D2" presStyleIdx="3" presStyleCnt="4"/>
      <dgm:spPr/>
      <dgm:t>
        <a:bodyPr/>
        <a:lstStyle/>
        <a:p>
          <a:pPr rtl="1"/>
          <a:endParaRPr lang="ar-SA"/>
        </a:p>
      </dgm:t>
    </dgm:pt>
    <dgm:pt modelId="{188A1107-B32B-41A6-B28E-CD28F35B3551}" type="pres">
      <dgm:prSet presAssocID="{36FC434B-7864-4142-8261-8C8E3A45567A}" presName="hierRoot2" presStyleCnt="0">
        <dgm:presLayoutVars>
          <dgm:hierBranch val="init"/>
        </dgm:presLayoutVars>
      </dgm:prSet>
      <dgm:spPr/>
    </dgm:pt>
    <dgm:pt modelId="{36EE3224-50D6-4E05-B49B-2A9CE9645EE4}" type="pres">
      <dgm:prSet presAssocID="{36FC434B-7864-4142-8261-8C8E3A45567A}" presName="rootComposite" presStyleCnt="0"/>
      <dgm:spPr/>
    </dgm:pt>
    <dgm:pt modelId="{7FCE0B84-91A6-4822-BFBB-694145201CB6}" type="pres">
      <dgm:prSet presAssocID="{36FC434B-7864-4142-8261-8C8E3A45567A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0C80535F-DA97-4411-A627-9980A54BBDFC}" type="pres">
      <dgm:prSet presAssocID="{36FC434B-7864-4142-8261-8C8E3A45567A}" presName="rootConnector" presStyleLbl="node2" presStyleIdx="3" presStyleCnt="4"/>
      <dgm:spPr/>
      <dgm:t>
        <a:bodyPr/>
        <a:lstStyle/>
        <a:p>
          <a:pPr rtl="1"/>
          <a:endParaRPr lang="ar-SA"/>
        </a:p>
      </dgm:t>
    </dgm:pt>
    <dgm:pt modelId="{39DDA39D-6766-4698-BDC1-86138FCD2E74}" type="pres">
      <dgm:prSet presAssocID="{36FC434B-7864-4142-8261-8C8E3A45567A}" presName="hierChild4" presStyleCnt="0"/>
      <dgm:spPr/>
    </dgm:pt>
    <dgm:pt modelId="{9B74E1C2-67D3-4640-B3CE-B10B727B60C9}" type="pres">
      <dgm:prSet presAssocID="{36FC434B-7864-4142-8261-8C8E3A45567A}" presName="hierChild5" presStyleCnt="0"/>
      <dgm:spPr/>
    </dgm:pt>
    <dgm:pt modelId="{3BD3DBC2-41C6-45D7-924B-5F492523B721}" type="pres">
      <dgm:prSet presAssocID="{9CD5FBCE-4FF8-44D7-B60F-58628A9CDEE1}" presName="hierChild3" presStyleCnt="0"/>
      <dgm:spPr/>
    </dgm:pt>
  </dgm:ptLst>
  <dgm:cxnLst>
    <dgm:cxn modelId="{0DAA977C-E781-4C2D-A8D3-6C204C8CF0BC}" srcId="{9CD5FBCE-4FF8-44D7-B60F-58628A9CDEE1}" destId="{C54A0A11-4266-4F8C-BC84-A00949229802}" srcOrd="2" destOrd="0" parTransId="{D96F298E-83F2-444A-AADE-965ACB3234FD}" sibTransId="{9C1D06E5-3CC0-4E5E-830F-6D1E68290535}"/>
    <dgm:cxn modelId="{D4995DD7-AC83-4477-8FA8-06789F6393B5}" type="presOf" srcId="{618A826B-A45F-4AA2-8D6E-C2BC564C7A1B}" destId="{7ED0827E-E525-4ECC-BB44-42ED9568E397}" srcOrd="1" destOrd="0" presId="urn:microsoft.com/office/officeart/2005/8/layout/orgChart1"/>
    <dgm:cxn modelId="{8C676E31-D2DF-47CE-8AB6-5700653CF9FD}" type="presOf" srcId="{492061AD-A162-418D-8724-7D836804066D}" destId="{376C24CD-1DA8-44D9-A894-81C9513FBE21}" srcOrd="0" destOrd="0" presId="urn:microsoft.com/office/officeart/2005/8/layout/orgChart1"/>
    <dgm:cxn modelId="{842EFB59-6E94-4BA6-B4A6-A641E3B4427F}" type="presOf" srcId="{36FC434B-7864-4142-8261-8C8E3A45567A}" destId="{7FCE0B84-91A6-4822-BFBB-694145201CB6}" srcOrd="0" destOrd="0" presId="urn:microsoft.com/office/officeart/2005/8/layout/orgChart1"/>
    <dgm:cxn modelId="{B0047984-BD62-4283-BC01-5EC1A6D0DCF4}" type="presOf" srcId="{17FE101B-CFAC-4BFA-895C-E04287E6A5BA}" destId="{CD99E0EB-BAFB-4C26-92F1-E980CE9D9994}" srcOrd="0" destOrd="0" presId="urn:microsoft.com/office/officeart/2005/8/layout/orgChart1"/>
    <dgm:cxn modelId="{851D3D16-622D-43EE-8EB3-26A24D148166}" type="presOf" srcId="{C54A0A11-4266-4F8C-BC84-A00949229802}" destId="{3796B70C-160F-47AD-9D7A-B3EEFF16E311}" srcOrd="1" destOrd="0" presId="urn:microsoft.com/office/officeart/2005/8/layout/orgChart1"/>
    <dgm:cxn modelId="{95AC9850-F742-4E24-BDD7-BC497DD0BA91}" type="presOf" srcId="{36FC434B-7864-4142-8261-8C8E3A45567A}" destId="{0C80535F-DA97-4411-A627-9980A54BBDFC}" srcOrd="1" destOrd="0" presId="urn:microsoft.com/office/officeart/2005/8/layout/orgChart1"/>
    <dgm:cxn modelId="{D4FB8EF0-33D9-4602-86CD-873E4DB76B6A}" type="presOf" srcId="{618A826B-A45F-4AA2-8D6E-C2BC564C7A1B}" destId="{AB553052-262B-4450-B499-8BCE5614E23F}" srcOrd="0" destOrd="0" presId="urn:microsoft.com/office/officeart/2005/8/layout/orgChart1"/>
    <dgm:cxn modelId="{2A3A749F-F358-4A59-8EF9-2990C139E90F}" srcId="{9CD5FBCE-4FF8-44D7-B60F-58628A9CDEE1}" destId="{30AEACC3-1D2B-454E-BBE8-7A6BB65E8A0C}" srcOrd="0" destOrd="0" parTransId="{18AFBFD8-7401-4D86-B4D7-50EC597354B7}" sibTransId="{CADD1278-8F62-4306-BD4B-75774CF6F8EF}"/>
    <dgm:cxn modelId="{163E2B77-20A9-4EE5-BEA6-6A34DBB7B25C}" srcId="{17FE101B-CFAC-4BFA-895C-E04287E6A5BA}" destId="{9CD5FBCE-4FF8-44D7-B60F-58628A9CDEE1}" srcOrd="0" destOrd="0" parTransId="{B8DFC850-B964-4C1D-A5F8-A8DF30CF3FB5}" sibTransId="{520B292A-0A95-4C78-B8A3-BFF8C77E1A3E}"/>
    <dgm:cxn modelId="{3DA449AE-A879-4384-A90F-F6D5B286C05B}" srcId="{9CD5FBCE-4FF8-44D7-B60F-58628A9CDEE1}" destId="{618A826B-A45F-4AA2-8D6E-C2BC564C7A1B}" srcOrd="1" destOrd="0" parTransId="{492061AD-A162-418D-8724-7D836804066D}" sibTransId="{155CA032-15F4-4075-8AB1-82DF14FB3D8B}"/>
    <dgm:cxn modelId="{881FFC67-B3DB-48F8-923B-52D57E4BF0D2}" type="presOf" srcId="{1724F3DE-84BB-415E-B674-983B529DA601}" destId="{96AEBA28-01DC-4C98-B0DF-47D3CA956FA1}" srcOrd="0" destOrd="0" presId="urn:microsoft.com/office/officeart/2005/8/layout/orgChart1"/>
    <dgm:cxn modelId="{E36FE0C1-8552-4138-B080-FEBEB6BA0F8A}" type="presOf" srcId="{30AEACC3-1D2B-454E-BBE8-7A6BB65E8A0C}" destId="{32E38D00-9E6F-4FEC-8A22-432CCDC4B52D}" srcOrd="1" destOrd="0" presId="urn:microsoft.com/office/officeart/2005/8/layout/orgChart1"/>
    <dgm:cxn modelId="{32A216B2-685F-40F6-AF7D-2A09A7E68C38}" type="presOf" srcId="{9CD5FBCE-4FF8-44D7-B60F-58628A9CDEE1}" destId="{63A439C0-7D40-4FFB-BDC6-2BC4BD759774}" srcOrd="1" destOrd="0" presId="urn:microsoft.com/office/officeart/2005/8/layout/orgChart1"/>
    <dgm:cxn modelId="{97F06898-A9D7-4F74-A891-FAA19D2A9610}" type="presOf" srcId="{C54A0A11-4266-4F8C-BC84-A00949229802}" destId="{4848D771-FD88-43F2-B3A8-A00D16EA0982}" srcOrd="0" destOrd="0" presId="urn:microsoft.com/office/officeart/2005/8/layout/orgChart1"/>
    <dgm:cxn modelId="{041B0673-A797-4BBB-8991-478CFED32D65}" type="presOf" srcId="{D96F298E-83F2-444A-AADE-965ACB3234FD}" destId="{06DFA28C-A973-4010-8B15-81B1C405B258}" srcOrd="0" destOrd="0" presId="urn:microsoft.com/office/officeart/2005/8/layout/orgChart1"/>
    <dgm:cxn modelId="{8ECDE98B-0131-4C71-8329-D994B3C0A0B5}" srcId="{9CD5FBCE-4FF8-44D7-B60F-58628A9CDEE1}" destId="{36FC434B-7864-4142-8261-8C8E3A45567A}" srcOrd="3" destOrd="0" parTransId="{1724F3DE-84BB-415E-B674-983B529DA601}" sibTransId="{F0C9050D-4E5F-4546-B444-6262BC86B247}"/>
    <dgm:cxn modelId="{74D5A594-9CE8-4033-A500-6678CFF4E298}" type="presOf" srcId="{9CD5FBCE-4FF8-44D7-B60F-58628A9CDEE1}" destId="{FAC90BED-2A05-4C39-B014-FF71FDE0D972}" srcOrd="0" destOrd="0" presId="urn:microsoft.com/office/officeart/2005/8/layout/orgChart1"/>
    <dgm:cxn modelId="{ADBD50D7-8946-4EA5-8711-2D8B1A4E97C3}" type="presOf" srcId="{30AEACC3-1D2B-454E-BBE8-7A6BB65E8A0C}" destId="{C5BD4A30-F200-4F28-8DF6-D99458D8942F}" srcOrd="0" destOrd="0" presId="urn:microsoft.com/office/officeart/2005/8/layout/orgChart1"/>
    <dgm:cxn modelId="{5671FE92-3D97-4DBC-9A41-8036F2D2E7F6}" type="presOf" srcId="{18AFBFD8-7401-4D86-B4D7-50EC597354B7}" destId="{479D2278-F274-4BEB-AB6B-5916BD9CC5D3}" srcOrd="0" destOrd="0" presId="urn:microsoft.com/office/officeart/2005/8/layout/orgChart1"/>
    <dgm:cxn modelId="{3C117291-9AAC-4105-94CB-70F51E613B5E}" type="presParOf" srcId="{CD99E0EB-BAFB-4C26-92F1-E980CE9D9994}" destId="{50FF8508-8743-403E-8CFD-A41BBA41EC3A}" srcOrd="0" destOrd="0" presId="urn:microsoft.com/office/officeart/2005/8/layout/orgChart1"/>
    <dgm:cxn modelId="{180FAB36-A31D-42FC-8AD8-FF6142D1D3C9}" type="presParOf" srcId="{50FF8508-8743-403E-8CFD-A41BBA41EC3A}" destId="{79E02FDD-38A3-4912-998C-53675F61D981}" srcOrd="0" destOrd="0" presId="urn:microsoft.com/office/officeart/2005/8/layout/orgChart1"/>
    <dgm:cxn modelId="{9D59EC71-C257-4B48-8B09-0C4A92593B55}" type="presParOf" srcId="{79E02FDD-38A3-4912-998C-53675F61D981}" destId="{FAC90BED-2A05-4C39-B014-FF71FDE0D972}" srcOrd="0" destOrd="0" presId="urn:microsoft.com/office/officeart/2005/8/layout/orgChart1"/>
    <dgm:cxn modelId="{F05CB759-E9E6-4B53-B05D-23A9D65B491D}" type="presParOf" srcId="{79E02FDD-38A3-4912-998C-53675F61D981}" destId="{63A439C0-7D40-4FFB-BDC6-2BC4BD759774}" srcOrd="1" destOrd="0" presId="urn:microsoft.com/office/officeart/2005/8/layout/orgChart1"/>
    <dgm:cxn modelId="{63791238-AB6D-49D2-8FE0-1F985C6D7CCE}" type="presParOf" srcId="{50FF8508-8743-403E-8CFD-A41BBA41EC3A}" destId="{64299CFD-0A9D-42A6-B24F-95C3BC66DB38}" srcOrd="1" destOrd="0" presId="urn:microsoft.com/office/officeart/2005/8/layout/orgChart1"/>
    <dgm:cxn modelId="{4E3CD0A3-3C8A-40D0-A579-775BD10B6BD2}" type="presParOf" srcId="{64299CFD-0A9D-42A6-B24F-95C3BC66DB38}" destId="{479D2278-F274-4BEB-AB6B-5916BD9CC5D3}" srcOrd="0" destOrd="0" presId="urn:microsoft.com/office/officeart/2005/8/layout/orgChart1"/>
    <dgm:cxn modelId="{86899992-D610-47DF-ABCF-0B698F4CCE3F}" type="presParOf" srcId="{64299CFD-0A9D-42A6-B24F-95C3BC66DB38}" destId="{E737A511-001E-4B19-BD71-1CD5C114F083}" srcOrd="1" destOrd="0" presId="urn:microsoft.com/office/officeart/2005/8/layout/orgChart1"/>
    <dgm:cxn modelId="{5E573229-2246-4109-BE95-4938F81E08BE}" type="presParOf" srcId="{E737A511-001E-4B19-BD71-1CD5C114F083}" destId="{999E32F2-C757-4C88-9ADE-D1BF9F7A9DA4}" srcOrd="0" destOrd="0" presId="urn:microsoft.com/office/officeart/2005/8/layout/orgChart1"/>
    <dgm:cxn modelId="{345F5897-8FD7-4052-8633-2550DC5A805F}" type="presParOf" srcId="{999E32F2-C757-4C88-9ADE-D1BF9F7A9DA4}" destId="{C5BD4A30-F200-4F28-8DF6-D99458D8942F}" srcOrd="0" destOrd="0" presId="urn:microsoft.com/office/officeart/2005/8/layout/orgChart1"/>
    <dgm:cxn modelId="{0F550D41-53AD-465D-8BDD-79DC35BFFCB9}" type="presParOf" srcId="{999E32F2-C757-4C88-9ADE-D1BF9F7A9DA4}" destId="{32E38D00-9E6F-4FEC-8A22-432CCDC4B52D}" srcOrd="1" destOrd="0" presId="urn:microsoft.com/office/officeart/2005/8/layout/orgChart1"/>
    <dgm:cxn modelId="{F6617E73-AD99-464B-9CC0-BF50F75CEF52}" type="presParOf" srcId="{E737A511-001E-4B19-BD71-1CD5C114F083}" destId="{0B6E44AE-7FBD-4201-A4B7-5B7CE341C4E6}" srcOrd="1" destOrd="0" presId="urn:microsoft.com/office/officeart/2005/8/layout/orgChart1"/>
    <dgm:cxn modelId="{7E7C0F5A-B4B2-420E-92E9-1E09A4FF5516}" type="presParOf" srcId="{E737A511-001E-4B19-BD71-1CD5C114F083}" destId="{1358FB70-64FD-4E5A-8EB6-5A004445AA29}" srcOrd="2" destOrd="0" presId="urn:microsoft.com/office/officeart/2005/8/layout/orgChart1"/>
    <dgm:cxn modelId="{3D945B69-8F39-4DA5-BB6C-81B05830E520}" type="presParOf" srcId="{64299CFD-0A9D-42A6-B24F-95C3BC66DB38}" destId="{376C24CD-1DA8-44D9-A894-81C9513FBE21}" srcOrd="2" destOrd="0" presId="urn:microsoft.com/office/officeart/2005/8/layout/orgChart1"/>
    <dgm:cxn modelId="{C0B8A7DC-C440-4ABA-9FEE-E13FA84D0145}" type="presParOf" srcId="{64299CFD-0A9D-42A6-B24F-95C3BC66DB38}" destId="{9AC27A6C-106B-4C2C-B145-61B29CA90061}" srcOrd="3" destOrd="0" presId="urn:microsoft.com/office/officeart/2005/8/layout/orgChart1"/>
    <dgm:cxn modelId="{783F276F-3B98-4F80-8C23-33DDB309790C}" type="presParOf" srcId="{9AC27A6C-106B-4C2C-B145-61B29CA90061}" destId="{33DF0780-F9EF-4521-A9FB-694ECF9DC21C}" srcOrd="0" destOrd="0" presId="urn:microsoft.com/office/officeart/2005/8/layout/orgChart1"/>
    <dgm:cxn modelId="{7D3C48AF-FB04-42E8-817A-CB3D5B27A7F2}" type="presParOf" srcId="{33DF0780-F9EF-4521-A9FB-694ECF9DC21C}" destId="{AB553052-262B-4450-B499-8BCE5614E23F}" srcOrd="0" destOrd="0" presId="urn:microsoft.com/office/officeart/2005/8/layout/orgChart1"/>
    <dgm:cxn modelId="{1622A6AA-5D1B-4A51-B932-10F7D968C21F}" type="presParOf" srcId="{33DF0780-F9EF-4521-A9FB-694ECF9DC21C}" destId="{7ED0827E-E525-4ECC-BB44-42ED9568E397}" srcOrd="1" destOrd="0" presId="urn:microsoft.com/office/officeart/2005/8/layout/orgChart1"/>
    <dgm:cxn modelId="{A4F03DD7-3FCA-4E5F-A8C1-1F4B59F31444}" type="presParOf" srcId="{9AC27A6C-106B-4C2C-B145-61B29CA90061}" destId="{AE4DBE6E-35E2-4F58-98D8-3CC2D216612F}" srcOrd="1" destOrd="0" presId="urn:microsoft.com/office/officeart/2005/8/layout/orgChart1"/>
    <dgm:cxn modelId="{D52E1EFF-A1F4-4172-8C44-D14E76979CFD}" type="presParOf" srcId="{9AC27A6C-106B-4C2C-B145-61B29CA90061}" destId="{2E707BA8-8BD2-4029-A2A0-D25DA3B04701}" srcOrd="2" destOrd="0" presId="urn:microsoft.com/office/officeart/2005/8/layout/orgChart1"/>
    <dgm:cxn modelId="{61630F79-5E36-4DD2-A496-35B80BCE6FB1}" type="presParOf" srcId="{64299CFD-0A9D-42A6-B24F-95C3BC66DB38}" destId="{06DFA28C-A973-4010-8B15-81B1C405B258}" srcOrd="4" destOrd="0" presId="urn:microsoft.com/office/officeart/2005/8/layout/orgChart1"/>
    <dgm:cxn modelId="{157B6236-F8BC-42CC-8222-DC00DC4AC991}" type="presParOf" srcId="{64299CFD-0A9D-42A6-B24F-95C3BC66DB38}" destId="{7D9B6F53-BB42-4899-8D89-83B32DFE989B}" srcOrd="5" destOrd="0" presId="urn:microsoft.com/office/officeart/2005/8/layout/orgChart1"/>
    <dgm:cxn modelId="{22350E58-3D0D-4F90-9F8E-0877AAADC801}" type="presParOf" srcId="{7D9B6F53-BB42-4899-8D89-83B32DFE989B}" destId="{742F07C2-7407-491A-A705-2E9CC4C4E607}" srcOrd="0" destOrd="0" presId="urn:microsoft.com/office/officeart/2005/8/layout/orgChart1"/>
    <dgm:cxn modelId="{1ACAD27C-E8B2-4421-AD44-728DDE2ECC29}" type="presParOf" srcId="{742F07C2-7407-491A-A705-2E9CC4C4E607}" destId="{4848D771-FD88-43F2-B3A8-A00D16EA0982}" srcOrd="0" destOrd="0" presId="urn:microsoft.com/office/officeart/2005/8/layout/orgChart1"/>
    <dgm:cxn modelId="{7087D1EB-D4C6-4149-98F1-02E85FF03319}" type="presParOf" srcId="{742F07C2-7407-491A-A705-2E9CC4C4E607}" destId="{3796B70C-160F-47AD-9D7A-B3EEFF16E311}" srcOrd="1" destOrd="0" presId="urn:microsoft.com/office/officeart/2005/8/layout/orgChart1"/>
    <dgm:cxn modelId="{6C10B2AB-3281-4006-A816-65CBF3FDD9DB}" type="presParOf" srcId="{7D9B6F53-BB42-4899-8D89-83B32DFE989B}" destId="{F105BBB1-C02E-49B9-8F78-342DCFD8A9B2}" srcOrd="1" destOrd="0" presId="urn:microsoft.com/office/officeart/2005/8/layout/orgChart1"/>
    <dgm:cxn modelId="{AEDE108A-5271-412B-AA64-DF4C3D5AC4A1}" type="presParOf" srcId="{7D9B6F53-BB42-4899-8D89-83B32DFE989B}" destId="{D26C55C8-7474-4690-A47B-8C3D238B5463}" srcOrd="2" destOrd="0" presId="urn:microsoft.com/office/officeart/2005/8/layout/orgChart1"/>
    <dgm:cxn modelId="{5AC23BF8-753F-451D-A632-8DA6F998FCCA}" type="presParOf" srcId="{64299CFD-0A9D-42A6-B24F-95C3BC66DB38}" destId="{96AEBA28-01DC-4C98-B0DF-47D3CA956FA1}" srcOrd="6" destOrd="0" presId="urn:microsoft.com/office/officeart/2005/8/layout/orgChart1"/>
    <dgm:cxn modelId="{07E8A4A8-BC8A-451B-9E80-0495596659EF}" type="presParOf" srcId="{64299CFD-0A9D-42A6-B24F-95C3BC66DB38}" destId="{188A1107-B32B-41A6-B28E-CD28F35B3551}" srcOrd="7" destOrd="0" presId="urn:microsoft.com/office/officeart/2005/8/layout/orgChart1"/>
    <dgm:cxn modelId="{ADDA034F-7A4E-4F47-9760-0F22EE249190}" type="presParOf" srcId="{188A1107-B32B-41A6-B28E-CD28F35B3551}" destId="{36EE3224-50D6-4E05-B49B-2A9CE9645EE4}" srcOrd="0" destOrd="0" presId="urn:microsoft.com/office/officeart/2005/8/layout/orgChart1"/>
    <dgm:cxn modelId="{4F36567E-41CF-4C3C-8A1D-B04FF6B844ED}" type="presParOf" srcId="{36EE3224-50D6-4E05-B49B-2A9CE9645EE4}" destId="{7FCE0B84-91A6-4822-BFBB-694145201CB6}" srcOrd="0" destOrd="0" presId="urn:microsoft.com/office/officeart/2005/8/layout/orgChart1"/>
    <dgm:cxn modelId="{7AC00396-38A2-445D-BECC-A0FCCDA1573D}" type="presParOf" srcId="{36EE3224-50D6-4E05-B49B-2A9CE9645EE4}" destId="{0C80535F-DA97-4411-A627-9980A54BBDFC}" srcOrd="1" destOrd="0" presId="urn:microsoft.com/office/officeart/2005/8/layout/orgChart1"/>
    <dgm:cxn modelId="{4A8B6DCA-80F4-4095-9911-4FF5EDEBD28C}" type="presParOf" srcId="{188A1107-B32B-41A6-B28E-CD28F35B3551}" destId="{39DDA39D-6766-4698-BDC1-86138FCD2E74}" srcOrd="1" destOrd="0" presId="urn:microsoft.com/office/officeart/2005/8/layout/orgChart1"/>
    <dgm:cxn modelId="{A9B9CCB0-E6AF-4307-B3C1-D1CF959FC493}" type="presParOf" srcId="{188A1107-B32B-41A6-B28E-CD28F35B3551}" destId="{9B74E1C2-67D3-4640-B3CE-B10B727B60C9}" srcOrd="2" destOrd="0" presId="urn:microsoft.com/office/officeart/2005/8/layout/orgChart1"/>
    <dgm:cxn modelId="{05668735-CFD1-4A9B-A33A-886246BA5B11}" type="presParOf" srcId="{50FF8508-8743-403E-8CFD-A41BBA41EC3A}" destId="{3BD3DBC2-41C6-45D7-924B-5F492523B72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C758B-CB16-416E-958D-D2DBAFF67E94}">
      <dsp:nvSpPr>
        <dsp:cNvPr id="0" name=""/>
        <dsp:cNvSpPr/>
      </dsp:nvSpPr>
      <dsp:spPr>
        <a:xfrm>
          <a:off x="4643582" y="1884254"/>
          <a:ext cx="2277123" cy="790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5203"/>
              </a:lnTo>
              <a:lnTo>
                <a:pt x="2277123" y="395203"/>
              </a:lnTo>
              <a:lnTo>
                <a:pt x="2277123" y="79040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D2278-F274-4BEB-AB6B-5916BD9CC5D3}">
      <dsp:nvSpPr>
        <dsp:cNvPr id="0" name=""/>
        <dsp:cNvSpPr/>
      </dsp:nvSpPr>
      <dsp:spPr>
        <a:xfrm>
          <a:off x="2366458" y="1884254"/>
          <a:ext cx="2277123" cy="790406"/>
        </a:xfrm>
        <a:custGeom>
          <a:avLst/>
          <a:gdLst/>
          <a:ahLst/>
          <a:cxnLst/>
          <a:rect l="0" t="0" r="0" b="0"/>
          <a:pathLst>
            <a:path>
              <a:moveTo>
                <a:pt x="2277123" y="0"/>
              </a:moveTo>
              <a:lnTo>
                <a:pt x="2277123" y="395203"/>
              </a:lnTo>
              <a:lnTo>
                <a:pt x="0" y="395203"/>
              </a:lnTo>
              <a:lnTo>
                <a:pt x="0" y="79040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90BED-2A05-4C39-B014-FF71FDE0D972}">
      <dsp:nvSpPr>
        <dsp:cNvPr id="0" name=""/>
        <dsp:cNvSpPr/>
      </dsp:nvSpPr>
      <dsp:spPr>
        <a:xfrm>
          <a:off x="2761661" y="2334"/>
          <a:ext cx="3763841" cy="1881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4000" b="1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مثبطات الحركة الحوية للأمعاء</a:t>
          </a:r>
          <a:endParaRPr lang="ar-SA" sz="40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761661" y="2334"/>
        <a:ext cx="3763841" cy="1881920"/>
      </dsp:txXfrm>
    </dsp:sp>
    <dsp:sp modelId="{C5BD4A30-F200-4F28-8DF6-D99458D8942F}">
      <dsp:nvSpPr>
        <dsp:cNvPr id="0" name=""/>
        <dsp:cNvSpPr/>
      </dsp:nvSpPr>
      <dsp:spPr>
        <a:xfrm>
          <a:off x="484537" y="2674661"/>
          <a:ext cx="3763841" cy="1881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Loperamide</a:t>
          </a:r>
          <a:endParaRPr lang="ar-SA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4537" y="2674661"/>
        <a:ext cx="3763841" cy="1881920"/>
      </dsp:txXfrm>
    </dsp:sp>
    <dsp:sp modelId="{D0CC6D1A-4670-4B8E-A341-EA7AE93F1475}">
      <dsp:nvSpPr>
        <dsp:cNvPr id="0" name=""/>
        <dsp:cNvSpPr/>
      </dsp:nvSpPr>
      <dsp:spPr>
        <a:xfrm>
          <a:off x="5038785" y="2674661"/>
          <a:ext cx="3763841" cy="1881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Diphenoxylate</a:t>
          </a:r>
          <a:endParaRPr lang="ar-SA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38785" y="2674661"/>
        <a:ext cx="3763841" cy="1881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EBA28-01DC-4C98-B0DF-47D3CA956FA1}">
      <dsp:nvSpPr>
        <dsp:cNvPr id="0" name=""/>
        <dsp:cNvSpPr/>
      </dsp:nvSpPr>
      <dsp:spPr>
        <a:xfrm>
          <a:off x="4165600" y="1443324"/>
          <a:ext cx="1744319" cy="605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733"/>
              </a:lnTo>
              <a:lnTo>
                <a:pt x="1744319" y="302733"/>
              </a:lnTo>
              <a:lnTo>
                <a:pt x="1744319" y="60546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D2278-F274-4BEB-AB6B-5916BD9CC5D3}">
      <dsp:nvSpPr>
        <dsp:cNvPr id="0" name=""/>
        <dsp:cNvSpPr/>
      </dsp:nvSpPr>
      <dsp:spPr>
        <a:xfrm>
          <a:off x="2421280" y="1443324"/>
          <a:ext cx="1744319" cy="605466"/>
        </a:xfrm>
        <a:custGeom>
          <a:avLst/>
          <a:gdLst/>
          <a:ahLst/>
          <a:cxnLst/>
          <a:rect l="0" t="0" r="0" b="0"/>
          <a:pathLst>
            <a:path>
              <a:moveTo>
                <a:pt x="1744319" y="0"/>
              </a:moveTo>
              <a:lnTo>
                <a:pt x="1744319" y="302733"/>
              </a:lnTo>
              <a:lnTo>
                <a:pt x="0" y="302733"/>
              </a:lnTo>
              <a:lnTo>
                <a:pt x="0" y="60546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90BED-2A05-4C39-B014-FF71FDE0D972}">
      <dsp:nvSpPr>
        <dsp:cNvPr id="0" name=""/>
        <dsp:cNvSpPr/>
      </dsp:nvSpPr>
      <dsp:spPr>
        <a:xfrm>
          <a:off x="2724013" y="1738"/>
          <a:ext cx="2883173" cy="14415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4400" b="1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الأدوية الامتزازية</a:t>
          </a:r>
          <a:endParaRPr lang="ar-SA" sz="44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724013" y="1738"/>
        <a:ext cx="2883173" cy="1441586"/>
      </dsp:txXfrm>
    </dsp:sp>
    <dsp:sp modelId="{C5BD4A30-F200-4F28-8DF6-D99458D8942F}">
      <dsp:nvSpPr>
        <dsp:cNvPr id="0" name=""/>
        <dsp:cNvSpPr/>
      </dsp:nvSpPr>
      <dsp:spPr>
        <a:xfrm>
          <a:off x="979694" y="2048791"/>
          <a:ext cx="2883173" cy="14415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Kaolin</a:t>
          </a:r>
          <a:endParaRPr lang="ar-SA" sz="4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9694" y="2048791"/>
        <a:ext cx="2883173" cy="1441586"/>
      </dsp:txXfrm>
    </dsp:sp>
    <dsp:sp modelId="{7FCE0B84-91A6-4822-BFBB-694145201CB6}">
      <dsp:nvSpPr>
        <dsp:cNvPr id="0" name=""/>
        <dsp:cNvSpPr/>
      </dsp:nvSpPr>
      <dsp:spPr>
        <a:xfrm>
          <a:off x="4468333" y="2048791"/>
          <a:ext cx="2883173" cy="14415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Pectin</a:t>
          </a:r>
          <a:endParaRPr lang="ar-SA" sz="4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8333" y="2048791"/>
        <a:ext cx="2883173" cy="1441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EBA28-01DC-4C98-B0DF-47D3CA956FA1}">
      <dsp:nvSpPr>
        <dsp:cNvPr id="0" name=""/>
        <dsp:cNvSpPr/>
      </dsp:nvSpPr>
      <dsp:spPr>
        <a:xfrm>
          <a:off x="5202381" y="2091289"/>
          <a:ext cx="3680723" cy="638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401"/>
              </a:lnTo>
              <a:lnTo>
                <a:pt x="3680723" y="319401"/>
              </a:lnTo>
              <a:lnTo>
                <a:pt x="3680723" y="63880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4B5484-9601-4BEC-A121-4ECAD24A740E}">
      <dsp:nvSpPr>
        <dsp:cNvPr id="0" name=""/>
        <dsp:cNvSpPr/>
      </dsp:nvSpPr>
      <dsp:spPr>
        <a:xfrm>
          <a:off x="5156661" y="2091289"/>
          <a:ext cx="91440" cy="6388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880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D2278-F274-4BEB-AB6B-5916BD9CC5D3}">
      <dsp:nvSpPr>
        <dsp:cNvPr id="0" name=""/>
        <dsp:cNvSpPr/>
      </dsp:nvSpPr>
      <dsp:spPr>
        <a:xfrm>
          <a:off x="1521658" y="2091289"/>
          <a:ext cx="3680723" cy="638803"/>
        </a:xfrm>
        <a:custGeom>
          <a:avLst/>
          <a:gdLst/>
          <a:ahLst/>
          <a:cxnLst/>
          <a:rect l="0" t="0" r="0" b="0"/>
          <a:pathLst>
            <a:path>
              <a:moveTo>
                <a:pt x="3680723" y="0"/>
              </a:moveTo>
              <a:lnTo>
                <a:pt x="3680723" y="319401"/>
              </a:lnTo>
              <a:lnTo>
                <a:pt x="0" y="319401"/>
              </a:lnTo>
              <a:lnTo>
                <a:pt x="0" y="63880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90BED-2A05-4C39-B014-FF71FDE0D972}">
      <dsp:nvSpPr>
        <dsp:cNvPr id="0" name=""/>
        <dsp:cNvSpPr/>
      </dsp:nvSpPr>
      <dsp:spPr>
        <a:xfrm>
          <a:off x="3681421" y="570329"/>
          <a:ext cx="3041919" cy="15209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4000" b="1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المطهرات المعوية (مضادات جرثومية)</a:t>
          </a:r>
          <a:endParaRPr lang="ar-SA" sz="40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681421" y="570329"/>
        <a:ext cx="3041919" cy="1520959"/>
      </dsp:txXfrm>
    </dsp:sp>
    <dsp:sp modelId="{C5BD4A30-F200-4F28-8DF6-D99458D8942F}">
      <dsp:nvSpPr>
        <dsp:cNvPr id="0" name=""/>
        <dsp:cNvSpPr/>
      </dsp:nvSpPr>
      <dsp:spPr>
        <a:xfrm>
          <a:off x="698" y="2730092"/>
          <a:ext cx="3041919" cy="15209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Nifuroxazide</a:t>
          </a:r>
          <a:endParaRPr lang="ar-S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" y="2730092"/>
        <a:ext cx="3041919" cy="1520959"/>
      </dsp:txXfrm>
    </dsp:sp>
    <dsp:sp modelId="{60835E5E-BC81-43EB-8E98-783AAB8E3276}">
      <dsp:nvSpPr>
        <dsp:cNvPr id="0" name=""/>
        <dsp:cNvSpPr/>
      </dsp:nvSpPr>
      <dsp:spPr>
        <a:xfrm>
          <a:off x="3681421" y="2730092"/>
          <a:ext cx="3041919" cy="15209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Furazolidone</a:t>
          </a:r>
          <a:endParaRPr lang="ar-S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1421" y="2730092"/>
        <a:ext cx="3041919" cy="1520959"/>
      </dsp:txXfrm>
    </dsp:sp>
    <dsp:sp modelId="{7FCE0B84-91A6-4822-BFBB-694145201CB6}">
      <dsp:nvSpPr>
        <dsp:cNvPr id="0" name=""/>
        <dsp:cNvSpPr/>
      </dsp:nvSpPr>
      <dsp:spPr>
        <a:xfrm>
          <a:off x="7362144" y="2730092"/>
          <a:ext cx="3041919" cy="15209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Metronidazole</a:t>
          </a:r>
          <a:endParaRPr lang="ar-S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62144" y="2730092"/>
        <a:ext cx="3041919" cy="15209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EBA28-01DC-4C98-B0DF-47D3CA956FA1}">
      <dsp:nvSpPr>
        <dsp:cNvPr id="0" name=""/>
        <dsp:cNvSpPr/>
      </dsp:nvSpPr>
      <dsp:spPr>
        <a:xfrm>
          <a:off x="5915890" y="1872866"/>
          <a:ext cx="4633362" cy="536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045"/>
              </a:lnTo>
              <a:lnTo>
                <a:pt x="4633362" y="268045"/>
              </a:lnTo>
              <a:lnTo>
                <a:pt x="4633362" y="53609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FA28C-A973-4010-8B15-81B1C405B258}">
      <dsp:nvSpPr>
        <dsp:cNvPr id="0" name=""/>
        <dsp:cNvSpPr/>
      </dsp:nvSpPr>
      <dsp:spPr>
        <a:xfrm>
          <a:off x="5915890" y="1872866"/>
          <a:ext cx="1544454" cy="536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045"/>
              </a:lnTo>
              <a:lnTo>
                <a:pt x="1544454" y="268045"/>
              </a:lnTo>
              <a:lnTo>
                <a:pt x="1544454" y="53609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6C24CD-1DA8-44D9-A894-81C9513FBE21}">
      <dsp:nvSpPr>
        <dsp:cNvPr id="0" name=""/>
        <dsp:cNvSpPr/>
      </dsp:nvSpPr>
      <dsp:spPr>
        <a:xfrm>
          <a:off x="4371436" y="1872866"/>
          <a:ext cx="1544454" cy="536091"/>
        </a:xfrm>
        <a:custGeom>
          <a:avLst/>
          <a:gdLst/>
          <a:ahLst/>
          <a:cxnLst/>
          <a:rect l="0" t="0" r="0" b="0"/>
          <a:pathLst>
            <a:path>
              <a:moveTo>
                <a:pt x="1544454" y="0"/>
              </a:moveTo>
              <a:lnTo>
                <a:pt x="1544454" y="268045"/>
              </a:lnTo>
              <a:lnTo>
                <a:pt x="0" y="268045"/>
              </a:lnTo>
              <a:lnTo>
                <a:pt x="0" y="53609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D2278-F274-4BEB-AB6B-5916BD9CC5D3}">
      <dsp:nvSpPr>
        <dsp:cNvPr id="0" name=""/>
        <dsp:cNvSpPr/>
      </dsp:nvSpPr>
      <dsp:spPr>
        <a:xfrm>
          <a:off x="1282528" y="1872866"/>
          <a:ext cx="4633362" cy="536091"/>
        </a:xfrm>
        <a:custGeom>
          <a:avLst/>
          <a:gdLst/>
          <a:ahLst/>
          <a:cxnLst/>
          <a:rect l="0" t="0" r="0" b="0"/>
          <a:pathLst>
            <a:path>
              <a:moveTo>
                <a:pt x="4633362" y="0"/>
              </a:moveTo>
              <a:lnTo>
                <a:pt x="4633362" y="268045"/>
              </a:lnTo>
              <a:lnTo>
                <a:pt x="0" y="268045"/>
              </a:lnTo>
              <a:lnTo>
                <a:pt x="0" y="53609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90BED-2A05-4C39-B014-FF71FDE0D972}">
      <dsp:nvSpPr>
        <dsp:cNvPr id="0" name=""/>
        <dsp:cNvSpPr/>
      </dsp:nvSpPr>
      <dsp:spPr>
        <a:xfrm>
          <a:off x="4639482" y="596457"/>
          <a:ext cx="2552816" cy="12764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4400" b="1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الملينات المنبهة</a:t>
          </a:r>
          <a:endParaRPr lang="ar-SA" sz="44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4639482" y="596457"/>
        <a:ext cx="2552816" cy="1276408"/>
      </dsp:txXfrm>
    </dsp:sp>
    <dsp:sp modelId="{C5BD4A30-F200-4F28-8DF6-D99458D8942F}">
      <dsp:nvSpPr>
        <dsp:cNvPr id="0" name=""/>
        <dsp:cNvSpPr/>
      </dsp:nvSpPr>
      <dsp:spPr>
        <a:xfrm>
          <a:off x="6120" y="2408957"/>
          <a:ext cx="2552816" cy="12764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Bisacodyl</a:t>
          </a:r>
          <a:endParaRPr lang="ar-S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0" y="2408957"/>
        <a:ext cx="2552816" cy="1276408"/>
      </dsp:txXfrm>
    </dsp:sp>
    <dsp:sp modelId="{AB553052-262B-4450-B499-8BCE5614E23F}">
      <dsp:nvSpPr>
        <dsp:cNvPr id="0" name=""/>
        <dsp:cNvSpPr/>
      </dsp:nvSpPr>
      <dsp:spPr>
        <a:xfrm>
          <a:off x="3095028" y="2408957"/>
          <a:ext cx="2552816" cy="12764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Sennoside</a:t>
          </a:r>
          <a:endParaRPr lang="ar-S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5028" y="2408957"/>
        <a:ext cx="2552816" cy="1276408"/>
      </dsp:txXfrm>
    </dsp:sp>
    <dsp:sp modelId="{4848D771-FD88-43F2-B3A8-A00D16EA0982}">
      <dsp:nvSpPr>
        <dsp:cNvPr id="0" name=""/>
        <dsp:cNvSpPr/>
      </dsp:nvSpPr>
      <dsp:spPr>
        <a:xfrm>
          <a:off x="6183936" y="2408957"/>
          <a:ext cx="2552816" cy="12764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Sodium Picosulfate</a:t>
          </a:r>
          <a:endParaRPr lang="ar-S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83936" y="2408957"/>
        <a:ext cx="2552816" cy="1276408"/>
      </dsp:txXfrm>
    </dsp:sp>
    <dsp:sp modelId="{7FCE0B84-91A6-4822-BFBB-694145201CB6}">
      <dsp:nvSpPr>
        <dsp:cNvPr id="0" name=""/>
        <dsp:cNvSpPr/>
      </dsp:nvSpPr>
      <dsp:spPr>
        <a:xfrm>
          <a:off x="9272845" y="2408957"/>
          <a:ext cx="2552816" cy="12764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Glycerin</a:t>
          </a:r>
          <a:endParaRPr lang="ar-S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72845" y="2408957"/>
        <a:ext cx="2552816" cy="12764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EBA28-01DC-4C98-B0DF-47D3CA956FA1}">
      <dsp:nvSpPr>
        <dsp:cNvPr id="0" name=""/>
        <dsp:cNvSpPr/>
      </dsp:nvSpPr>
      <dsp:spPr>
        <a:xfrm>
          <a:off x="5915890" y="1872866"/>
          <a:ext cx="4633362" cy="536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045"/>
              </a:lnTo>
              <a:lnTo>
                <a:pt x="4633362" y="268045"/>
              </a:lnTo>
              <a:lnTo>
                <a:pt x="4633362" y="53609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FA28C-A973-4010-8B15-81B1C405B258}">
      <dsp:nvSpPr>
        <dsp:cNvPr id="0" name=""/>
        <dsp:cNvSpPr/>
      </dsp:nvSpPr>
      <dsp:spPr>
        <a:xfrm>
          <a:off x="5915890" y="1872866"/>
          <a:ext cx="1544454" cy="536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045"/>
              </a:lnTo>
              <a:lnTo>
                <a:pt x="1544454" y="268045"/>
              </a:lnTo>
              <a:lnTo>
                <a:pt x="1544454" y="53609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6C24CD-1DA8-44D9-A894-81C9513FBE21}">
      <dsp:nvSpPr>
        <dsp:cNvPr id="0" name=""/>
        <dsp:cNvSpPr/>
      </dsp:nvSpPr>
      <dsp:spPr>
        <a:xfrm>
          <a:off x="4371436" y="1872866"/>
          <a:ext cx="1544454" cy="536091"/>
        </a:xfrm>
        <a:custGeom>
          <a:avLst/>
          <a:gdLst/>
          <a:ahLst/>
          <a:cxnLst/>
          <a:rect l="0" t="0" r="0" b="0"/>
          <a:pathLst>
            <a:path>
              <a:moveTo>
                <a:pt x="1544454" y="0"/>
              </a:moveTo>
              <a:lnTo>
                <a:pt x="1544454" y="268045"/>
              </a:lnTo>
              <a:lnTo>
                <a:pt x="0" y="268045"/>
              </a:lnTo>
              <a:lnTo>
                <a:pt x="0" y="53609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D2278-F274-4BEB-AB6B-5916BD9CC5D3}">
      <dsp:nvSpPr>
        <dsp:cNvPr id="0" name=""/>
        <dsp:cNvSpPr/>
      </dsp:nvSpPr>
      <dsp:spPr>
        <a:xfrm>
          <a:off x="1282528" y="1872866"/>
          <a:ext cx="4633362" cy="536091"/>
        </a:xfrm>
        <a:custGeom>
          <a:avLst/>
          <a:gdLst/>
          <a:ahLst/>
          <a:cxnLst/>
          <a:rect l="0" t="0" r="0" b="0"/>
          <a:pathLst>
            <a:path>
              <a:moveTo>
                <a:pt x="4633362" y="0"/>
              </a:moveTo>
              <a:lnTo>
                <a:pt x="4633362" y="268045"/>
              </a:lnTo>
              <a:lnTo>
                <a:pt x="0" y="268045"/>
              </a:lnTo>
              <a:lnTo>
                <a:pt x="0" y="53609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90BED-2A05-4C39-B014-FF71FDE0D972}">
      <dsp:nvSpPr>
        <dsp:cNvPr id="0" name=""/>
        <dsp:cNvSpPr/>
      </dsp:nvSpPr>
      <dsp:spPr>
        <a:xfrm>
          <a:off x="4639482" y="596457"/>
          <a:ext cx="2552816" cy="12764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4000" b="1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الملينات الحلولية</a:t>
          </a:r>
          <a:endParaRPr lang="ar-SA" sz="40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4639482" y="596457"/>
        <a:ext cx="2552816" cy="1276408"/>
      </dsp:txXfrm>
    </dsp:sp>
    <dsp:sp modelId="{C5BD4A30-F200-4F28-8DF6-D99458D8942F}">
      <dsp:nvSpPr>
        <dsp:cNvPr id="0" name=""/>
        <dsp:cNvSpPr/>
      </dsp:nvSpPr>
      <dsp:spPr>
        <a:xfrm>
          <a:off x="6120" y="2408957"/>
          <a:ext cx="2552816" cy="12764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Epsom Salt</a:t>
          </a:r>
          <a:endParaRPr lang="ar-S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0" y="2408957"/>
        <a:ext cx="2552816" cy="1276408"/>
      </dsp:txXfrm>
    </dsp:sp>
    <dsp:sp modelId="{AB553052-262B-4450-B499-8BCE5614E23F}">
      <dsp:nvSpPr>
        <dsp:cNvPr id="0" name=""/>
        <dsp:cNvSpPr/>
      </dsp:nvSpPr>
      <dsp:spPr>
        <a:xfrm>
          <a:off x="3095028" y="2408957"/>
          <a:ext cx="2552816" cy="12764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Lactulose</a:t>
          </a:r>
          <a:endParaRPr lang="ar-S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5028" y="2408957"/>
        <a:ext cx="2552816" cy="1276408"/>
      </dsp:txXfrm>
    </dsp:sp>
    <dsp:sp modelId="{4848D771-FD88-43F2-B3A8-A00D16EA0982}">
      <dsp:nvSpPr>
        <dsp:cNvPr id="0" name=""/>
        <dsp:cNvSpPr/>
      </dsp:nvSpPr>
      <dsp:spPr>
        <a:xfrm>
          <a:off x="6183936" y="2408957"/>
          <a:ext cx="2552816" cy="12764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PEG</a:t>
          </a:r>
          <a:endParaRPr lang="ar-S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83936" y="2408957"/>
        <a:ext cx="2552816" cy="1276408"/>
      </dsp:txXfrm>
    </dsp:sp>
    <dsp:sp modelId="{7FCE0B84-91A6-4822-BFBB-694145201CB6}">
      <dsp:nvSpPr>
        <dsp:cNvPr id="0" name=""/>
        <dsp:cNvSpPr/>
      </dsp:nvSpPr>
      <dsp:spPr>
        <a:xfrm>
          <a:off x="9272845" y="2408957"/>
          <a:ext cx="2552816" cy="12764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Glycerin</a:t>
          </a:r>
          <a:endParaRPr lang="ar-S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72845" y="2408957"/>
        <a:ext cx="2552816" cy="1276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1FAB878E-A111-444D-8DFC-F847EAA14A7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6A0BDBC5-6ADA-4BB0-B425-359BBA1D1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4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7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8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15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4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288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9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6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04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3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99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1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s://manara.edu.sy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3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56.jpg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4" Type="http://schemas.openxmlformats.org/officeDocument/2006/relationships/image" Target="../media/image6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emf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g"/><Relationship Id="rId4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588327" y="1330030"/>
            <a:ext cx="4475018" cy="4294910"/>
          </a:xfrm>
          <a:prstGeom prst="rect">
            <a:avLst/>
          </a:prstGeom>
        </p:spPr>
      </p:pic>
      <p:pic>
        <p:nvPicPr>
          <p:cNvPr id="2" name="Picture 289"/>
          <p:cNvPicPr/>
          <p:nvPr/>
        </p:nvPicPr>
        <p:blipFill>
          <a:blip r:embed="rId3" cstate="print"/>
          <a:srcRect/>
          <a:stretch/>
        </p:blipFill>
        <p:spPr>
          <a:xfrm>
            <a:off x="10848108" y="72602"/>
            <a:ext cx="1285124" cy="173343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02673" y="72602"/>
            <a:ext cx="10806545" cy="4023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جامعة المنارة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كلية: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الصيدلة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اسم المقرر: الملازمة </a:t>
            </a:r>
            <a:r>
              <a:rPr lang="en-US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1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 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العملي، إعداد: د. علاء احمد</a:t>
            </a: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رقم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الجلسة (</a:t>
            </a:r>
            <a:r>
              <a:rPr lang="en-US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2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)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عنوان الجلسة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الأدوية 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الهضمية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 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- الجزء 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الثاني</a:t>
            </a:r>
            <a:endParaRPr lang="ar-SY" sz="3200" b="1" kern="100" dirty="0">
              <a:solidFill>
                <a:srgbClr val="2F5496"/>
              </a:solidFill>
              <a:latin typeface="Sakkal Majalla" panose="02000000000000000000" pitchFamily="2" charset="-78"/>
              <a:ea typeface="SimSun" panose="02010600030101010101" pitchFamily="2" charset="-122"/>
              <a:cs typeface="Sakkal Majalla" panose="02000000000000000000" pitchFamily="2" charset="-78"/>
            </a:endParaRPr>
          </a:p>
        </p:txBody>
      </p:sp>
      <p:cxnSp>
        <p:nvCxnSpPr>
          <p:cNvPr id="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5" name="مستطيل 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3537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fld id="{4EC1299E-A524-4627-B2F2-35666563F066}" type="slidenum">
                        <a:rPr lang="en-US" sz="1800" b="1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</a:t>
                      </a:fld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9" name="Picture 1"/>
          <p:cNvPicPr/>
          <p:nvPr/>
        </p:nvPicPr>
        <p:blipFill>
          <a:blip r:embed="rId5" cstate="print"/>
          <a:srcRect/>
          <a:stretch/>
        </p:blipFill>
        <p:spPr>
          <a:xfrm>
            <a:off x="3158837" y="4040181"/>
            <a:ext cx="5694216" cy="2102142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89708" y="5756928"/>
            <a:ext cx="1014152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الفصل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الدراسي</a:t>
            </a:r>
            <a:r>
              <a:rPr lang="ar-SY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العام الدراسي</a:t>
            </a:r>
            <a:endParaRPr lang="en-US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354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8368134" y="1787244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Mebeverine</a:t>
            </a:r>
            <a:endParaRPr lang="ar-SY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25511" y="1787244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Alverine</a:t>
            </a:r>
            <a:endParaRPr lang="ar-SY" sz="28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8368133" y="4502735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Tiemonium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425511" y="4502735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Otilonium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ستطيل 9"/>
          <p:cNvSpPr/>
          <p:nvPr/>
        </p:nvSpPr>
        <p:spPr>
          <a:xfrm>
            <a:off x="3100233" y="173920"/>
            <a:ext cx="6317673" cy="9482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 ذات التأثير المباشر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396822" y="308957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Drotaverine</a:t>
            </a:r>
            <a:endParaRPr lang="ar-SY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27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r="20014"/>
          <a:stretch/>
        </p:blipFill>
        <p:spPr>
          <a:xfrm>
            <a:off x="8124691" y="3228282"/>
            <a:ext cx="3817927" cy="3031024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683816" y="117670"/>
            <a:ext cx="6317673" cy="9296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ذات التأثير المباشر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641" y="1506079"/>
            <a:ext cx="3399512" cy="336837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4" r="19569"/>
          <a:stretch/>
        </p:blipFill>
        <p:spPr>
          <a:xfrm>
            <a:off x="277091" y="2215335"/>
            <a:ext cx="3034145" cy="3920836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7836085" y="881942"/>
            <a:ext cx="39932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Alverine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mg/ tab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mg/ Supp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mg/ Amp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226646" y="5333191"/>
            <a:ext cx="5232014" cy="120615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يوجد منه تحاميل للأطفال</a:t>
            </a:r>
          </a:p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حيث لا يعطى للأطفال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37" y="2340856"/>
            <a:ext cx="5983463" cy="372202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4" y="2340856"/>
            <a:ext cx="5983463" cy="372202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683816" y="256217"/>
            <a:ext cx="6317673" cy="9296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ذات التأثير المباشر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363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062637" y="1529834"/>
            <a:ext cx="5560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Alverine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Simethicone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 t="11384" r="19109" b="10334"/>
          <a:stretch/>
        </p:blipFill>
        <p:spPr>
          <a:xfrm>
            <a:off x="3657600" y="2466108"/>
            <a:ext cx="4502727" cy="4197927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683816" y="159235"/>
            <a:ext cx="6317673" cy="9296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ذات التأثير المباشر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720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100" y="3598891"/>
            <a:ext cx="5548323" cy="281906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60" y="3598891"/>
            <a:ext cx="2476500" cy="14763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9" b="11874"/>
          <a:stretch/>
        </p:blipFill>
        <p:spPr>
          <a:xfrm>
            <a:off x="7413878" y="3598890"/>
            <a:ext cx="1623546" cy="1347187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3237703" y="1606867"/>
            <a:ext cx="6021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Mebeverine</a:t>
            </a:r>
            <a:endParaRPr lang="ar-SY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135 mg/ tab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mg/ tab retard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089562" y="264179"/>
            <a:ext cx="6317673" cy="9296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ذات التأثير المباشر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65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8" b="17857"/>
          <a:stretch/>
        </p:blipFill>
        <p:spPr>
          <a:xfrm>
            <a:off x="6272925" y="2776109"/>
            <a:ext cx="5772150" cy="376843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" t="-6841" r="13232" b="6841"/>
          <a:stretch/>
        </p:blipFill>
        <p:spPr>
          <a:xfrm>
            <a:off x="370888" y="2696445"/>
            <a:ext cx="5486401" cy="38481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114088" y="143022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Drotaverine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80 mg/tab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089562" y="181051"/>
            <a:ext cx="6317673" cy="9296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ذات التأثير المباشر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681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597" y="2328024"/>
            <a:ext cx="4438329" cy="223745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7" y="2328024"/>
            <a:ext cx="6296025" cy="3857625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7012838" y="4991838"/>
            <a:ext cx="463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Otilonium bromide</a:t>
            </a:r>
            <a:endParaRPr lang="ar-SY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mg/ tab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683816" y="270074"/>
            <a:ext cx="6317673" cy="9296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ذات التأثير المباشر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316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57" y="2102429"/>
            <a:ext cx="6858000" cy="43434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7304526" y="3396966"/>
            <a:ext cx="4638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Tiemonium Methyl Sulfate</a:t>
            </a:r>
            <a:endParaRPr lang="ar-SY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mg/ tab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545268" y="270075"/>
            <a:ext cx="6317673" cy="9296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ذات التأثير المباشر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665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ستطيل 13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مستطيل 15"/>
          <p:cNvSpPr/>
          <p:nvPr/>
        </p:nvSpPr>
        <p:spPr>
          <a:xfrm>
            <a:off x="7910931" y="2729357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Drofenin</a:t>
            </a:r>
            <a:endParaRPr lang="ar-SY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76682" y="2729357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Clidinium</a:t>
            </a:r>
            <a:endParaRPr lang="ar-SY" sz="28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3100233" y="173920"/>
            <a:ext cx="6317673" cy="9482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 المختلطة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872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0" t="16460" r="20202" b="4339"/>
          <a:stretch/>
        </p:blipFill>
        <p:spPr>
          <a:xfrm rot="16200000">
            <a:off x="4631161" y="1066800"/>
            <a:ext cx="3283527" cy="79663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325971" y="1484067"/>
            <a:ext cx="78939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Librax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(Clidinium + Chlordiazepoxide)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Tabs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مسموح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OTC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114088" y="173919"/>
            <a:ext cx="6317673" cy="9760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 المختلطة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568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256309" y="4911495"/>
            <a:ext cx="11679381" cy="129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ar-SY" sz="28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الغاية من الجلسة:</a:t>
            </a:r>
            <a:endParaRPr lang="en-US" sz="28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just"/>
            <a:r>
              <a:rPr lang="ar-SY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تعريف الطالب بأهم الأسماء التجارية للأدوية </a:t>
            </a:r>
            <a:r>
              <a:rPr lang="ar-SY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الهضمي</a:t>
            </a:r>
            <a:r>
              <a:rPr lang="ar-SY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SY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، وتذكيره بالاستطبابات ومضادات الاستطباب والتداخلات الدوائية لهذه الأدوية ليصبح قادراً على التعامل معها عندما ترد في الوصفات </a:t>
            </a:r>
            <a:r>
              <a:rPr lang="ar-SY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الطبية وكذلك </a:t>
            </a:r>
            <a:r>
              <a:rPr lang="en-US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OTC</a:t>
            </a:r>
            <a:r>
              <a:rPr lang="ar-SY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حيث يعتبر العديد منها أدوية </a:t>
            </a:r>
            <a:r>
              <a:rPr lang="en-US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OTC</a:t>
            </a:r>
            <a:endParaRPr lang="ar-SY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294868"/>
              </p:ext>
            </p:extLst>
          </p:nvPr>
        </p:nvGraphicFramePr>
        <p:xfrm>
          <a:off x="256309" y="883894"/>
          <a:ext cx="11679382" cy="4086676"/>
        </p:xfrm>
        <a:graphic>
          <a:graphicData uri="http://schemas.openxmlformats.org/drawingml/2006/table">
            <a:tbl>
              <a:tblPr rtl="1" firstRow="1" firstCol="1" bandRow="1"/>
              <a:tblGrid>
                <a:gridCol w="9667616">
                  <a:extLst>
                    <a:ext uri="{9D8B030D-6E8A-4147-A177-3AD203B41FA5}">
                      <a16:colId xmlns:a16="http://schemas.microsoft.com/office/drawing/2014/main" val="1106462193"/>
                    </a:ext>
                  </a:extLst>
                </a:gridCol>
                <a:gridCol w="2011766">
                  <a:extLst>
                    <a:ext uri="{9D8B030D-6E8A-4147-A177-3AD203B41FA5}">
                      <a16:colId xmlns:a16="http://schemas.microsoft.com/office/drawing/2014/main" val="220467161"/>
                    </a:ext>
                  </a:extLst>
                </a:gridCol>
              </a:tblGrid>
              <a:tr h="484481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العنوان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رقم </a:t>
                      </a:r>
                      <a:r>
                        <a:rPr lang="ar-SY" sz="32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الشريحة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538184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مضادات</a:t>
                      </a:r>
                      <a:r>
                        <a:rPr lang="ar-SY" sz="2800" b="1" baseline="0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 التشنج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3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1890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مضادات</a:t>
                      </a:r>
                      <a:r>
                        <a:rPr lang="ar-SY" sz="2800" b="1" baseline="0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 الإسهال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23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0048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المليّنات</a:t>
                      </a:r>
                      <a:r>
                        <a:rPr lang="ar-SY" sz="28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 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41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237660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مضادات</a:t>
                      </a:r>
                      <a:r>
                        <a:rPr lang="ar-SY" sz="2800" b="1" baseline="0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 الإقياء</a:t>
                      </a:r>
                      <a:r>
                        <a:rPr lang="ar-SY" sz="28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 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54</a:t>
                      </a:r>
                      <a:endParaRPr lang="en-US" sz="2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162720"/>
                  </a:ext>
                </a:extLst>
              </a:tr>
            </a:tbl>
          </a:graphicData>
        </a:graphic>
      </p:graphicFrame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467473" y="-77744"/>
            <a:ext cx="360279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Y" altLang="en-US" sz="3200" b="1" i="0" u="none" strike="noStrike" cap="none" normalizeH="0" baseline="0" dirty="0" smtClean="0">
                <a:ln>
                  <a:noFill/>
                </a:ln>
                <a:solidFill>
                  <a:srgbClr val="44546A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جدول المحتويات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Contents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85322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75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3" b="8990"/>
          <a:stretch/>
        </p:blipFill>
        <p:spPr>
          <a:xfrm>
            <a:off x="3463049" y="3022164"/>
            <a:ext cx="5619750" cy="35052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325972" y="1434286"/>
            <a:ext cx="7893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Stomarax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(Clidinium + Chlordiazepoxide)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114088" y="173919"/>
            <a:ext cx="6317673" cy="9760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 المختلطة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439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511" y="2035248"/>
            <a:ext cx="4151155" cy="4226624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5538634" y="2509304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Spasmo-Cibalgin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endParaRPr lang="en-US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(Drofenin + Propyphenazone)</a:t>
            </a:r>
          </a:p>
          <a:p>
            <a:pPr algn="ctr"/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Tabs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114088" y="173919"/>
            <a:ext cx="6317673" cy="9760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 المختلطة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209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1324650"/>
            <a:ext cx="3384022" cy="264881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867" y="956032"/>
            <a:ext cx="3981301" cy="305683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119048" y="154505"/>
            <a:ext cx="8008625" cy="787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دوية تستعمل في الاضطرابات الهضمية ذات المنشأ العصبي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2896" r="5689" b="5057"/>
          <a:stretch/>
        </p:blipFill>
        <p:spPr>
          <a:xfrm>
            <a:off x="7980218" y="4059379"/>
            <a:ext cx="3754582" cy="259080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8" y="4355725"/>
            <a:ext cx="3888961" cy="228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5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085599" y="152400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مضادات الإسهال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962399" y="1842655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الحركة الحوية للأمعاء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90541" y="1842655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الامتزازية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Adsorbents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526470" y="4572406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مطهرات معوية</a:t>
            </a:r>
          </a:p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(مضادات جرثومية)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795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850062" y="159327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مضادات الإسهال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77773" y="1953494"/>
            <a:ext cx="10262253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ولا ننسى ..</a:t>
            </a:r>
          </a:p>
          <a:p>
            <a:pPr algn="just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 أهم شيء في علاج الإسهال هو تعويض الشوارد والسوائل تجنباً للتجفاف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سهم للأسفل 6"/>
          <p:cNvSpPr/>
          <p:nvPr/>
        </p:nvSpPr>
        <p:spPr>
          <a:xfrm>
            <a:off x="5780299" y="4011249"/>
            <a:ext cx="457200" cy="114992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599700" y="5251180"/>
            <a:ext cx="2826329" cy="127563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إعادة الإماهة</a:t>
            </a:r>
          </a:p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والحمية الغذائية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960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16" y="3494473"/>
            <a:ext cx="2715133" cy="181287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13737" r="6425" b="33132"/>
          <a:stretch/>
        </p:blipFill>
        <p:spPr>
          <a:xfrm>
            <a:off x="3994011" y="3846513"/>
            <a:ext cx="1896186" cy="2177716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959926" y="168076"/>
            <a:ext cx="6272145" cy="8225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الحمية الغذائية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883407" y="1066803"/>
            <a:ext cx="64090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BART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رابط كسهم مستقيم 8"/>
          <p:cNvCxnSpPr/>
          <p:nvPr/>
        </p:nvCxnSpPr>
        <p:spPr>
          <a:xfrm>
            <a:off x="7366649" y="2289127"/>
            <a:ext cx="2147455" cy="12053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6507667" y="2289127"/>
            <a:ext cx="858982" cy="16902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flipH="1">
            <a:off x="4942104" y="2289127"/>
            <a:ext cx="716324" cy="16902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 flipH="1">
            <a:off x="2406722" y="2289127"/>
            <a:ext cx="2402467" cy="12053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صورة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431" y="3633018"/>
            <a:ext cx="2417166" cy="1812874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4" b="9120"/>
          <a:stretch/>
        </p:blipFill>
        <p:spPr>
          <a:xfrm>
            <a:off x="6507667" y="4156368"/>
            <a:ext cx="2391531" cy="23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2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مستطيل 21"/>
          <p:cNvSpPr/>
          <p:nvPr/>
        </p:nvSpPr>
        <p:spPr>
          <a:xfrm>
            <a:off x="3085599" y="152400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مضادات الإسهال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رسم تخطيطي 6"/>
          <p:cNvGraphicFramePr/>
          <p:nvPr>
            <p:extLst>
              <p:ext uri="{D42A27DB-BD31-4B8C-83A1-F6EECF244321}">
                <p14:modId xmlns:p14="http://schemas.microsoft.com/office/powerpoint/2010/main" val="1061537111"/>
              </p:ext>
            </p:extLst>
          </p:nvPr>
        </p:nvGraphicFramePr>
        <p:xfrm>
          <a:off x="1600852" y="1731818"/>
          <a:ext cx="9287165" cy="4558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3159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127163" y="192615"/>
            <a:ext cx="6317673" cy="9573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الحركة الحوية للأمعاء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292857" y="2227457"/>
            <a:ext cx="6021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Loperamide</a:t>
            </a:r>
            <a:endParaRPr lang="ar-SY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mg/ cap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1"/>
          <a:stretch/>
        </p:blipFill>
        <p:spPr>
          <a:xfrm>
            <a:off x="1295063" y="4219936"/>
            <a:ext cx="4814455" cy="2369179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26884" r="13636" b="23911"/>
          <a:stretch/>
        </p:blipFill>
        <p:spPr>
          <a:xfrm>
            <a:off x="6692039" y="4144666"/>
            <a:ext cx="5209309" cy="2521529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9"/>
          <a:stretch/>
        </p:blipFill>
        <p:spPr>
          <a:xfrm>
            <a:off x="7635084" y="1626351"/>
            <a:ext cx="3323220" cy="237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4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/>
          <p:cNvSpPr txBox="1"/>
          <p:nvPr/>
        </p:nvSpPr>
        <p:spPr>
          <a:xfrm>
            <a:off x="3275302" y="1267359"/>
            <a:ext cx="6021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Loperamide</a:t>
            </a:r>
            <a:endParaRPr lang="ar-SY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mg/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ml 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Syrup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581" y="3135787"/>
            <a:ext cx="2430175" cy="341056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" b="4481"/>
          <a:stretch/>
        </p:blipFill>
        <p:spPr>
          <a:xfrm>
            <a:off x="4804223" y="3135787"/>
            <a:ext cx="5734460" cy="340821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127163" y="192615"/>
            <a:ext cx="6317673" cy="9573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الحركة الحوية للأمعاء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446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/>
          <p:cNvSpPr txBox="1"/>
          <p:nvPr/>
        </p:nvSpPr>
        <p:spPr>
          <a:xfrm>
            <a:off x="1201370" y="1544357"/>
            <a:ext cx="9670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Lamutil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(Diphenoxylate 2.5 mg + Atropine 0.025 mg)/ tab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144" y="3097551"/>
            <a:ext cx="4578927" cy="3396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ستطيل 6"/>
          <p:cNvSpPr/>
          <p:nvPr/>
        </p:nvSpPr>
        <p:spPr>
          <a:xfrm>
            <a:off x="2877773" y="192615"/>
            <a:ext cx="6317673" cy="9573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الحركة الحوية للأمعاء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44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15177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085599" y="152400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813962" y="1731815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الحاصرات الموسكارينية (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عالية عصبية)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69816" y="1731815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 ذات التأثير المباشر (فعالية عضلية) (مثبطات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PDE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378035" y="4045934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 المختلطة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6627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4094628688"/>
              </p:ext>
            </p:extLst>
          </p:nvPr>
        </p:nvGraphicFramePr>
        <p:xfrm>
          <a:off x="1884867" y="2355274"/>
          <a:ext cx="8331201" cy="3492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مستطيل 5"/>
          <p:cNvSpPr/>
          <p:nvPr/>
        </p:nvSpPr>
        <p:spPr>
          <a:xfrm>
            <a:off x="2891632" y="332511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مضادات الإسهال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2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891627" y="138546"/>
            <a:ext cx="6317673" cy="8866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الامتزازية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644716" y="1232387"/>
            <a:ext cx="8811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Pecto-Kao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(Kaolin 968 mg + Pectin 22 mg)</a:t>
            </a:r>
            <a:endParaRPr lang="ar-SY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معلّق فموي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6" t="2491" r="30337" b="4200"/>
          <a:stretch/>
        </p:blipFill>
        <p:spPr>
          <a:xfrm>
            <a:off x="1122209" y="2819400"/>
            <a:ext cx="1773383" cy="378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8" t="5340" r="24605" b="10989"/>
          <a:stretch/>
        </p:blipFill>
        <p:spPr>
          <a:xfrm>
            <a:off x="8714501" y="2715492"/>
            <a:ext cx="2632364" cy="3990109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81" y="3194094"/>
            <a:ext cx="2681359" cy="3442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78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2960906" y="332509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مضادات الإسهال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رسم تخطيطي 6"/>
          <p:cNvGraphicFramePr/>
          <p:nvPr>
            <p:extLst>
              <p:ext uri="{D42A27DB-BD31-4B8C-83A1-F6EECF244321}">
                <p14:modId xmlns:p14="http://schemas.microsoft.com/office/powerpoint/2010/main" val="999356020"/>
              </p:ext>
            </p:extLst>
          </p:nvPr>
        </p:nvGraphicFramePr>
        <p:xfrm>
          <a:off x="1042053" y="1343891"/>
          <a:ext cx="10404763" cy="482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5816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/>
          <p:cNvSpPr txBox="1"/>
          <p:nvPr/>
        </p:nvSpPr>
        <p:spPr>
          <a:xfrm>
            <a:off x="1880250" y="1507454"/>
            <a:ext cx="881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Nifuroxazide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mg/ cap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t="6649" r="12850" b="7788"/>
          <a:stretch/>
        </p:blipFill>
        <p:spPr>
          <a:xfrm>
            <a:off x="4738255" y="4045529"/>
            <a:ext cx="3269672" cy="266007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6" y="1398645"/>
            <a:ext cx="2439669" cy="2507438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13287" r="3376" b="12267"/>
          <a:stretch/>
        </p:blipFill>
        <p:spPr>
          <a:xfrm>
            <a:off x="8156796" y="2954894"/>
            <a:ext cx="3810000" cy="243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1" y="4174094"/>
            <a:ext cx="3913909" cy="2473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مستطيل 9"/>
          <p:cNvSpPr/>
          <p:nvPr/>
        </p:nvSpPr>
        <p:spPr>
          <a:xfrm>
            <a:off x="3127162" y="166256"/>
            <a:ext cx="6317673" cy="9282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الإسهال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الجرثومي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12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/>
          <p:cNvSpPr txBox="1"/>
          <p:nvPr/>
        </p:nvSpPr>
        <p:spPr>
          <a:xfrm>
            <a:off x="1880251" y="1481775"/>
            <a:ext cx="8811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Nifuroxazide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mg/ 5 ml</a:t>
            </a:r>
          </a:p>
          <a:p>
            <a:pPr algn="ctr"/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معلّق فموي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20202" r="2593" b="17778"/>
          <a:stretch/>
        </p:blipFill>
        <p:spPr>
          <a:xfrm>
            <a:off x="384777" y="2358938"/>
            <a:ext cx="3643745" cy="4253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3" t="5434" r="26727" b="4142"/>
          <a:stretch/>
        </p:blipFill>
        <p:spPr>
          <a:xfrm>
            <a:off x="8664509" y="2358938"/>
            <a:ext cx="2928733" cy="4253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4" y="3387834"/>
            <a:ext cx="2023123" cy="322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8"/>
          <p:cNvSpPr/>
          <p:nvPr/>
        </p:nvSpPr>
        <p:spPr>
          <a:xfrm>
            <a:off x="3127162" y="249386"/>
            <a:ext cx="6317673" cy="9282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الإسهال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الجرثومي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3101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/>
          <p:cNvSpPr txBox="1"/>
          <p:nvPr/>
        </p:nvSpPr>
        <p:spPr>
          <a:xfrm>
            <a:off x="1824832" y="1205153"/>
            <a:ext cx="8811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Nifuroxazide + Metronidazole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1" t="23987" r="27969" b="22943"/>
          <a:stretch/>
        </p:blipFill>
        <p:spPr>
          <a:xfrm>
            <a:off x="7869380" y="3017575"/>
            <a:ext cx="3865418" cy="369816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 t="31550" r="23361" b="28814"/>
          <a:stretch/>
        </p:blipFill>
        <p:spPr>
          <a:xfrm>
            <a:off x="1094507" y="2725151"/>
            <a:ext cx="3106380" cy="3906795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8960352" y="2255834"/>
            <a:ext cx="16834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Y" sz="4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1600775" y="2017265"/>
            <a:ext cx="20938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Y" sz="4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فموي</a:t>
            </a:r>
            <a:endParaRPr lang="en-US" sz="4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071742" y="110836"/>
            <a:ext cx="6317673" cy="9282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الإسهال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الجرثومي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890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36"/>
          <a:stretch/>
        </p:blipFill>
        <p:spPr>
          <a:xfrm>
            <a:off x="7858917" y="2491402"/>
            <a:ext cx="4333083" cy="249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8" t="40605" r="25380" b="1011"/>
          <a:stretch/>
        </p:blipFill>
        <p:spPr>
          <a:xfrm>
            <a:off x="1433657" y="1581835"/>
            <a:ext cx="2050473" cy="4003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ربع نص 6"/>
          <p:cNvSpPr txBox="1"/>
          <p:nvPr/>
        </p:nvSpPr>
        <p:spPr>
          <a:xfrm>
            <a:off x="4625436" y="1581835"/>
            <a:ext cx="362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Furazolidone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8212496" y="4985220"/>
            <a:ext cx="362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45932" y="5745771"/>
            <a:ext cx="362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معلّق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مغ/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مل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127162" y="110836"/>
            <a:ext cx="6317673" cy="9282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الإسهال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الجرثومي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0144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5" t="2544" r="20111" b="16035"/>
          <a:stretch/>
        </p:blipFill>
        <p:spPr>
          <a:xfrm>
            <a:off x="4196966" y="3708290"/>
            <a:ext cx="4151915" cy="2904436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2325971" y="1249183"/>
            <a:ext cx="789390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Metronidazole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معلق فموي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تسريب وريدي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 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4" r="33215" b="22037"/>
          <a:stretch/>
        </p:blipFill>
        <p:spPr>
          <a:xfrm>
            <a:off x="512618" y="1777639"/>
            <a:ext cx="3119648" cy="4835087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7195" r="23576" b="823"/>
          <a:stretch/>
        </p:blipFill>
        <p:spPr>
          <a:xfrm>
            <a:off x="8702804" y="1581657"/>
            <a:ext cx="3034145" cy="4599709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3127162" y="166256"/>
            <a:ext cx="6317673" cy="9282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الإسهال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الجرثومي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822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392847" y="110836"/>
            <a:ext cx="6317673" cy="9005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علاج إسهال الأطفال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8" t="40605" r="25380" b="1011"/>
          <a:stretch/>
        </p:blipFill>
        <p:spPr>
          <a:xfrm>
            <a:off x="6407414" y="1484852"/>
            <a:ext cx="2050473" cy="4003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ربع نص 6"/>
          <p:cNvSpPr txBox="1"/>
          <p:nvPr/>
        </p:nvSpPr>
        <p:spPr>
          <a:xfrm>
            <a:off x="5619689" y="5648788"/>
            <a:ext cx="362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فوق </a:t>
            </a:r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أشهر</a:t>
            </a:r>
            <a:endParaRPr lang="en-US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3" t="5434" r="26727" b="4142"/>
          <a:stretch/>
        </p:blipFill>
        <p:spPr>
          <a:xfrm>
            <a:off x="9007223" y="1484852"/>
            <a:ext cx="2450462" cy="4003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ربع نص 8"/>
          <p:cNvSpPr txBox="1"/>
          <p:nvPr/>
        </p:nvSpPr>
        <p:spPr>
          <a:xfrm>
            <a:off x="9007223" y="5648787"/>
            <a:ext cx="2291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فوق الشهر</a:t>
            </a:r>
            <a:endParaRPr lang="en-US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740971" y="4525402"/>
            <a:ext cx="41282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ar-SY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شراب الزنك </a:t>
            </a:r>
            <a:r>
              <a:rPr lang="en-US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مغ زنك حر/ </a:t>
            </a:r>
            <a:r>
              <a:rPr lang="en-US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</a:p>
          <a:p>
            <a:pPr algn="just"/>
            <a:r>
              <a:rPr lang="ar-SY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الجرعة: </a:t>
            </a:r>
          </a:p>
          <a:p>
            <a:pPr algn="just"/>
            <a:r>
              <a:rPr lang="en-US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مغ يومياً للرضع تحت </a:t>
            </a:r>
            <a:r>
              <a:rPr lang="en-US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6</a:t>
            </a:r>
            <a:r>
              <a:rPr lang="ar-SY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أشهر</a:t>
            </a:r>
            <a:endParaRPr lang="ar-SY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"/>
            <a:r>
              <a:rPr lang="en-US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مغ يومياً للأطفال </a:t>
            </a:r>
            <a:r>
              <a:rPr lang="en-US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6</a:t>
            </a:r>
            <a:r>
              <a:rPr lang="ar-SY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أشهر وما فوق</a:t>
            </a:r>
          </a:p>
          <a:p>
            <a:pPr algn="just"/>
            <a:r>
              <a:rPr lang="ar-SY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لمدة تتراوح </a:t>
            </a:r>
            <a:r>
              <a:rPr lang="en-US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14</a:t>
            </a:r>
            <a:r>
              <a:rPr lang="ar-SY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يوماً</a:t>
            </a:r>
            <a:endParaRPr lang="en-US" sz="28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6" t="11407" r="19670" b="7841"/>
          <a:stretch/>
        </p:blipFill>
        <p:spPr>
          <a:xfrm>
            <a:off x="1593249" y="1484851"/>
            <a:ext cx="2423713" cy="29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t="5395" r="7980" b="41656"/>
          <a:stretch/>
        </p:blipFill>
        <p:spPr>
          <a:xfrm>
            <a:off x="325339" y="2208065"/>
            <a:ext cx="5603646" cy="358243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7" b="23839"/>
          <a:stretch/>
        </p:blipFill>
        <p:spPr>
          <a:xfrm>
            <a:off x="6565094" y="2038029"/>
            <a:ext cx="5127165" cy="392250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9250871" y="5758811"/>
            <a:ext cx="2798604" cy="75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شراب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ar-SY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مغ</a:t>
            </a:r>
            <a:r>
              <a:rPr lang="ar-SY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ar-SY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Y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مل</a:t>
            </a:r>
          </a:p>
          <a:p>
            <a:pPr algn="ctr"/>
            <a:r>
              <a:rPr lang="ar-SY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نقط فموية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ar-SY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مغ</a:t>
            </a:r>
            <a:r>
              <a:rPr lang="ar-SY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ar-SY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Y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مل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127162" y="207821"/>
            <a:ext cx="6317673" cy="9005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علاج إسهال الأطفال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084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7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8" name="مستطيل 17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9" name="جدول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70658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8153397" y="1787244"/>
            <a:ext cx="3193463" cy="138556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Hyoscine N-Butyl Bromide</a:t>
            </a:r>
            <a:endParaRPr lang="ar-SY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319148" y="1787244"/>
            <a:ext cx="3193463" cy="138556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Hyoscyamine (Atropine)</a:t>
            </a:r>
            <a:endParaRPr lang="ar-SY" sz="28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8153396" y="4502735"/>
            <a:ext cx="3193463" cy="138556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Dicycloverine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319148" y="4502735"/>
            <a:ext cx="3193463" cy="138556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Trimebutine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3100233" y="173920"/>
            <a:ext cx="6317673" cy="9482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 الحاصرة للموسكارين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067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6" y="1406235"/>
            <a:ext cx="5143500" cy="51435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5237013" y="1791238"/>
            <a:ext cx="66501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ar-SY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إنّ نقط بيبي بيوتيك تحتوي على سلالة من البكتريا الصديقة للجسم</a:t>
            </a:r>
          </a:p>
          <a:p>
            <a:pPr algn="just"/>
            <a:endParaRPr lang="ar-SY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"/>
            <a:r>
              <a:rPr lang="ar-SY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الجرعة: </a:t>
            </a:r>
            <a:r>
              <a:rPr lang="en-US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6</a:t>
            </a:r>
            <a:r>
              <a:rPr lang="ar-SY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نقط باليوم دفعة واحدة أو مقسمة لجرعتين</a:t>
            </a:r>
          </a:p>
          <a:p>
            <a:pPr algn="just"/>
            <a:endParaRPr lang="ar-SY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"/>
            <a:r>
              <a:rPr lang="ar-SY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مستحضر آمن للرضع يستعمل لتخفيف الإسهال وتقليل المغص عند الرضع ويقوي جهاز المناعة وبالتالي يقلل من استعمال الصادات الحيوية </a:t>
            </a:r>
            <a:endParaRPr lang="en-US" sz="32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960902" y="138546"/>
            <a:ext cx="6317673" cy="9005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علاج إسهال الأطفال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0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085599" y="277095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المليّنات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813962" y="196735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الملينات الحجمية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Bulk Laxatives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69816" y="196735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الملينات المنبهة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Stimulant Laxatives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813962" y="4406155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الملينات الحلولية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Osmotic Laxatives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969815" y="4406155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مطريات البراز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Stool Softners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57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442456237"/>
              </p:ext>
            </p:extLst>
          </p:nvPr>
        </p:nvGraphicFramePr>
        <p:xfrm>
          <a:off x="193963" y="1704116"/>
          <a:ext cx="11831782" cy="4281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مستطيل 5"/>
          <p:cNvSpPr/>
          <p:nvPr/>
        </p:nvSpPr>
        <p:spPr>
          <a:xfrm>
            <a:off x="2951017" y="290951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المليّنات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56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085597" y="249387"/>
            <a:ext cx="6317673" cy="883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المليّنات المنبّهة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838687" y="1605350"/>
            <a:ext cx="881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Bisacodyl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5 - 10 mg/ tab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30" y="3302661"/>
            <a:ext cx="5354782" cy="3264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/>
          <a:srcRect l="6768" t="66712"/>
          <a:stretch/>
        </p:blipFill>
        <p:spPr>
          <a:xfrm>
            <a:off x="8381999" y="4170034"/>
            <a:ext cx="3208965" cy="2222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37172" r="3670" b="35555"/>
          <a:stretch/>
        </p:blipFill>
        <p:spPr>
          <a:xfrm>
            <a:off x="8381999" y="1757752"/>
            <a:ext cx="3241963" cy="18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/>
          <p:cNvSpPr txBox="1"/>
          <p:nvPr/>
        </p:nvSpPr>
        <p:spPr>
          <a:xfrm>
            <a:off x="1879234" y="1478017"/>
            <a:ext cx="881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Bisacodyl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5 - 10 mg/ supp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874" y="2964872"/>
            <a:ext cx="3456213" cy="360303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127162" y="193966"/>
            <a:ext cx="6317673" cy="883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المليّنات المنبّهة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5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/>
          <p:cNvSpPr txBox="1"/>
          <p:nvPr/>
        </p:nvSpPr>
        <p:spPr>
          <a:xfrm>
            <a:off x="4801950" y="2313533"/>
            <a:ext cx="63869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Sennoside</a:t>
            </a:r>
          </a:p>
          <a:p>
            <a:pPr algn="ctr"/>
            <a:r>
              <a:rPr lang="ar-SY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كبسولات + أقراص</a:t>
            </a:r>
            <a:endParaRPr lang="en-US" sz="3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79" y="1536072"/>
            <a:ext cx="3216165" cy="282754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50" y="4574347"/>
            <a:ext cx="3418852" cy="2020418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34"/>
          <a:stretch/>
        </p:blipFill>
        <p:spPr>
          <a:xfrm>
            <a:off x="1143892" y="4574347"/>
            <a:ext cx="3418852" cy="2020418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9"/>
          <a:stretch/>
        </p:blipFill>
        <p:spPr>
          <a:xfrm>
            <a:off x="4562744" y="4574347"/>
            <a:ext cx="3418852" cy="2020418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>
            <a:off x="762000" y="1060015"/>
            <a:ext cx="284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13.5 – 17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3127162" y="152401"/>
            <a:ext cx="6317673" cy="883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المليّنات المنبّهة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759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/>
          <p:cNvSpPr txBox="1"/>
          <p:nvPr/>
        </p:nvSpPr>
        <p:spPr>
          <a:xfrm>
            <a:off x="1876962" y="1425236"/>
            <a:ext cx="88114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Sodium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Picosulfate </a:t>
            </a:r>
            <a:endParaRPr lang="ar-SY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7.5 mg/ ml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Oral drops</a:t>
            </a:r>
          </a:p>
          <a:p>
            <a:pPr algn="ctr"/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635" y="3434201"/>
            <a:ext cx="5002147" cy="3118999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127162" y="193966"/>
            <a:ext cx="6317673" cy="883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المليّنات المنبّهة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677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445863996"/>
              </p:ext>
            </p:extLst>
          </p:nvPr>
        </p:nvGraphicFramePr>
        <p:xfrm>
          <a:off x="180108" y="1524001"/>
          <a:ext cx="11831782" cy="4281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مستطيل 5"/>
          <p:cNvSpPr/>
          <p:nvPr/>
        </p:nvSpPr>
        <p:spPr>
          <a:xfrm>
            <a:off x="2937162" y="180109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المليّنات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36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905485" y="249384"/>
            <a:ext cx="6317673" cy="9698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المليّنات الحلولية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62283" y="1633416"/>
            <a:ext cx="1180407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كبريتات المغنزيوم اللامائية</a:t>
            </a:r>
          </a:p>
          <a:p>
            <a:pPr algn="ctr"/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مسحوق</a:t>
            </a:r>
          </a:p>
          <a:p>
            <a:pPr algn="ctr"/>
            <a:endParaRPr lang="ar-SY" sz="28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الجرعة: حلّ ملعقة طعام كبيرة في كوب ماء ساخن، يحصل التغوط بعد </a:t>
            </a:r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8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ساعات</a:t>
            </a:r>
          </a:p>
          <a:p>
            <a:pPr algn="ctr"/>
            <a:endParaRPr lang="en-US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118" y="4064851"/>
            <a:ext cx="3082401" cy="22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7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/>
          <p:cNvSpPr txBox="1"/>
          <p:nvPr/>
        </p:nvSpPr>
        <p:spPr>
          <a:xfrm>
            <a:off x="3291775" y="1149927"/>
            <a:ext cx="36167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Lactulose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3.35 g/ 5 ml</a:t>
            </a:r>
          </a:p>
          <a:p>
            <a:pPr algn="ctr"/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محلول فموي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427" y="1701269"/>
            <a:ext cx="4560743" cy="499047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4" y="1787798"/>
            <a:ext cx="2553931" cy="454032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8" t="35354" r="32042" b="22020"/>
          <a:stretch/>
        </p:blipFill>
        <p:spPr>
          <a:xfrm>
            <a:off x="4176950" y="3001139"/>
            <a:ext cx="1846372" cy="3675324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3127162" y="152404"/>
            <a:ext cx="6317673" cy="8729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المليّنات الحلولية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180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50867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9" b="4600"/>
          <a:stretch/>
        </p:blipFill>
        <p:spPr>
          <a:xfrm>
            <a:off x="7086608" y="1607128"/>
            <a:ext cx="3677776" cy="421256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838806" y="2495449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Hyoscyamine Sulfate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0.125 mg/ 5 ml</a:t>
            </a:r>
          </a:p>
          <a:p>
            <a:pPr algn="ctr"/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Syrup</a:t>
            </a:r>
            <a:endParaRPr lang="ar-SY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100233" y="146210"/>
            <a:ext cx="6317673" cy="9482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 الحاصرة للموسكارين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135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/>
          <p:cNvSpPr txBox="1"/>
          <p:nvPr/>
        </p:nvSpPr>
        <p:spPr>
          <a:xfrm>
            <a:off x="1859128" y="2479965"/>
            <a:ext cx="36167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Lactitol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g/ 15 ml</a:t>
            </a:r>
          </a:p>
          <a:p>
            <a:pPr algn="ctr"/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محلول فموي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998" y="1316180"/>
            <a:ext cx="4226469" cy="532993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127162" y="152404"/>
            <a:ext cx="6317673" cy="8729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المليّنات الحلولية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2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/>
          <p:cNvSpPr txBox="1"/>
          <p:nvPr/>
        </p:nvSpPr>
        <p:spPr>
          <a:xfrm>
            <a:off x="1530598" y="2125020"/>
            <a:ext cx="381725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Glycerin</a:t>
            </a:r>
            <a:endParaRPr lang="ar-SY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تحاميل</a:t>
            </a:r>
          </a:p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1 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غ للأطفال</a:t>
            </a:r>
          </a:p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غ للكبار</a:t>
            </a:r>
            <a:endParaRPr lang="en-US" sz="32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t="12151" r="10630" b="14833"/>
          <a:stretch/>
        </p:blipFill>
        <p:spPr>
          <a:xfrm>
            <a:off x="6192981" y="2125020"/>
            <a:ext cx="5721928" cy="3915564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127162" y="207823"/>
            <a:ext cx="6317673" cy="9698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المليّنات الحلولية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608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127162" y="166256"/>
            <a:ext cx="6317673" cy="76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مطريّات البراز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876961" y="1197525"/>
            <a:ext cx="8811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Sodium Docusate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مغ/ حقنة</a:t>
            </a:r>
          </a:p>
          <a:p>
            <a:pPr algn="ctr"/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حقن شرجيَّة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7091" r="11218" b="6903"/>
          <a:stretch/>
        </p:blipFill>
        <p:spPr>
          <a:xfrm>
            <a:off x="4052125" y="3041012"/>
            <a:ext cx="4461164" cy="3629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117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127162" y="221676"/>
            <a:ext cx="6317673" cy="761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المحاليل المفرغة للأمعاء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876961" y="1267818"/>
            <a:ext cx="881149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COLO. CLEAN</a:t>
            </a:r>
            <a:endParaRPr lang="ar-SY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(PEG + NaCO3 + NaCl + KCl + Epsom salt)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189" y="2843098"/>
            <a:ext cx="4759036" cy="355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7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715483" y="180109"/>
            <a:ext cx="6687781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الإقياء المحرّض بالعلاج الكيماوي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104902" y="1842655"/>
            <a:ext cx="2881744" cy="146817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السيروتونين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260756" y="1842655"/>
            <a:ext cx="2881744" cy="146817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الدوبامين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8104902" y="4738660"/>
            <a:ext cx="2881744" cy="146817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الستيروئيدات القشرية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260756" y="4738660"/>
            <a:ext cx="2881744" cy="146817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BZDs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682829" y="3310831"/>
            <a:ext cx="2881744" cy="146817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النوروكينين-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524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905482" y="201027"/>
            <a:ext cx="6317673" cy="9350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الدوبامين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256123" y="4148546"/>
            <a:ext cx="9616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مرّت معنا سابقاً في أدوية عسر الهضم والقلس</a:t>
            </a:r>
          </a:p>
          <a:p>
            <a:pPr algn="ctr"/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وهي طبعاً مضادات غثيان وإقياء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938650" y="1960244"/>
            <a:ext cx="3144981" cy="146817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Metoclopramide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094504" y="1960244"/>
            <a:ext cx="3144981" cy="146817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Domperidone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071742" y="145602"/>
            <a:ext cx="6317673" cy="7619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السيروتونين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824832" y="1294502"/>
            <a:ext cx="8811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Ondansetron</a:t>
            </a:r>
            <a:endParaRPr lang="ar-SY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9" y="3290580"/>
            <a:ext cx="4133257" cy="3102698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31" y="2583371"/>
            <a:ext cx="4133257" cy="3102698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45" y="3463018"/>
            <a:ext cx="4133257" cy="3102698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8390882" y="2470188"/>
            <a:ext cx="3113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4812185" y="2965939"/>
            <a:ext cx="28055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شراب </a:t>
            </a:r>
            <a:r>
              <a:rPr lang="en-US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مغ/ </a:t>
            </a:r>
            <a:r>
              <a:rPr lang="en-US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988655" y="2967267"/>
            <a:ext cx="25346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تحاميل </a:t>
            </a: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090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7" b="20312"/>
          <a:stretch/>
        </p:blipFill>
        <p:spPr>
          <a:xfrm>
            <a:off x="3792177" y="3619523"/>
            <a:ext cx="4876800" cy="30480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1824832" y="1294506"/>
            <a:ext cx="88114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Ondansetron</a:t>
            </a:r>
            <a:endParaRPr lang="ar-SY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ar-SY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مغ</a:t>
            </a:r>
          </a:p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شراب 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مغ/ 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</a:t>
            </a:r>
            <a:endParaRPr lang="ar-SY" sz="44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t="33852" r="7823" b="36450"/>
          <a:stretch/>
        </p:blipFill>
        <p:spPr>
          <a:xfrm>
            <a:off x="8668977" y="2726784"/>
            <a:ext cx="3034146" cy="2036618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4" b="50998"/>
          <a:stretch/>
        </p:blipFill>
        <p:spPr>
          <a:xfrm>
            <a:off x="166255" y="2674853"/>
            <a:ext cx="3963738" cy="1914488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3071742" y="145607"/>
            <a:ext cx="6317673" cy="8572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السيروتونين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675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/>
          <p:cNvSpPr txBox="1"/>
          <p:nvPr/>
        </p:nvSpPr>
        <p:spPr>
          <a:xfrm>
            <a:off x="1824830" y="1340389"/>
            <a:ext cx="88114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Ondansetron</a:t>
            </a:r>
            <a:endParaRPr lang="ar-SY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أمبولات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IV/ IM</a:t>
            </a:r>
            <a:endParaRPr lang="ar-SY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9" t="8455" r="15703" b="4937"/>
          <a:stretch/>
        </p:blipFill>
        <p:spPr>
          <a:xfrm>
            <a:off x="7103412" y="3228235"/>
            <a:ext cx="3532909" cy="326967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t="34950" r="18193" b="29917"/>
          <a:stretch/>
        </p:blipFill>
        <p:spPr>
          <a:xfrm>
            <a:off x="2202872" y="3442981"/>
            <a:ext cx="2978728" cy="2840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مستطيل 7"/>
          <p:cNvSpPr/>
          <p:nvPr/>
        </p:nvSpPr>
        <p:spPr>
          <a:xfrm>
            <a:off x="3071742" y="159462"/>
            <a:ext cx="6317673" cy="8572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السيروتونين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91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/>
          <p:cNvSpPr txBox="1"/>
          <p:nvPr/>
        </p:nvSpPr>
        <p:spPr>
          <a:xfrm>
            <a:off x="4185044" y="1641456"/>
            <a:ext cx="384167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Granisetron</a:t>
            </a:r>
          </a:p>
          <a:p>
            <a:pPr lvl="0" algn="ctr"/>
            <a:endParaRPr lang="ar-SY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</a:t>
            </a:r>
          </a:p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شراب 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مغ/ 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" r="4999" b="3188"/>
          <a:stretch/>
        </p:blipFill>
        <p:spPr>
          <a:xfrm>
            <a:off x="8506688" y="1704110"/>
            <a:ext cx="3158840" cy="484909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 b="10379"/>
          <a:stretch/>
        </p:blipFill>
        <p:spPr>
          <a:xfrm>
            <a:off x="260897" y="2994001"/>
            <a:ext cx="4271782" cy="344978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947047" y="159462"/>
            <a:ext cx="6317673" cy="8572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السيروتونين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6493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/>
        </p:blipFill>
        <p:spPr>
          <a:xfrm>
            <a:off x="8226416" y="4584919"/>
            <a:ext cx="3810000" cy="210682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4" r="21989"/>
          <a:stretch/>
        </p:blipFill>
        <p:spPr>
          <a:xfrm>
            <a:off x="4745741" y="2410781"/>
            <a:ext cx="3325091" cy="385762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" r="5891" b="8858"/>
          <a:stretch/>
        </p:blipFill>
        <p:spPr>
          <a:xfrm>
            <a:off x="475356" y="3148969"/>
            <a:ext cx="4114801" cy="2708564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" r="6792"/>
          <a:stretch/>
        </p:blipFill>
        <p:spPr>
          <a:xfrm>
            <a:off x="8226416" y="1965404"/>
            <a:ext cx="3629892" cy="2564095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3211629" y="857069"/>
            <a:ext cx="6393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Hyoscine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N-Butyl Bromide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–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شراب – أمبولات – تحاميل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39996" y="6006796"/>
            <a:ext cx="3830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مشاركة مع الباراسيتامول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138613" y="146099"/>
            <a:ext cx="6317673" cy="6505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 الحاصرة للموسكارين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25859"/>
          <a:stretch/>
        </p:blipFill>
        <p:spPr>
          <a:xfrm>
            <a:off x="339996" y="857069"/>
            <a:ext cx="2493343" cy="220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4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891627" y="242592"/>
            <a:ext cx="6317673" cy="8934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النوروكينين-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644715" y="1548213"/>
            <a:ext cx="8811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Aprepitant</a:t>
            </a:r>
          </a:p>
          <a:p>
            <a:pPr algn="ctr"/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كبسولات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مغ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2" b="30909"/>
          <a:stretch/>
        </p:blipFill>
        <p:spPr>
          <a:xfrm>
            <a:off x="3955393" y="3152037"/>
            <a:ext cx="4194089" cy="31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1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7855526" y="2645410"/>
            <a:ext cx="3662485" cy="238379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الستيروئيدات القشرية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11380" y="2645410"/>
            <a:ext cx="3662485" cy="238379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أمينو ساليسيلات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099453" y="540327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أدوية أمراض الكولون الالتهابية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651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071742" y="214882"/>
            <a:ext cx="6317673" cy="7635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الأمينو ساليسيلات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824832" y="1530037"/>
            <a:ext cx="881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Mesalazine</a:t>
            </a:r>
            <a:endParaRPr lang="ar-SY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كبسولات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مغ - تحاميل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6" t="17879" r="22525" b="19293"/>
          <a:stretch/>
        </p:blipFill>
        <p:spPr>
          <a:xfrm rot="16200000">
            <a:off x="8052453" y="2660071"/>
            <a:ext cx="2286004" cy="4308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15510" r="10628" b="15251"/>
          <a:stretch/>
        </p:blipFill>
        <p:spPr>
          <a:xfrm>
            <a:off x="1284508" y="3531608"/>
            <a:ext cx="3934690" cy="2565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077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/>
          <p:cNvSpPr txBox="1"/>
          <p:nvPr/>
        </p:nvSpPr>
        <p:spPr>
          <a:xfrm>
            <a:off x="1824832" y="1405344"/>
            <a:ext cx="881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Sulfasalazine</a:t>
            </a:r>
            <a:endParaRPr lang="ar-SY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ar-S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688" y="3020285"/>
            <a:ext cx="3471254" cy="3255824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071742" y="159462"/>
            <a:ext cx="6317673" cy="8657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الأمينو ساليسيلات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802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492" y="2664798"/>
            <a:ext cx="3073383" cy="394197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59" y="3220534"/>
            <a:ext cx="2476429" cy="291022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266490" y="14025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Hyoscine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MethoNitrate 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9098709" y="1943508"/>
            <a:ext cx="974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شراب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256321" y="2494703"/>
            <a:ext cx="1715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Y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نقط </a:t>
            </a:r>
            <a:r>
              <a:rPr lang="ar-SY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فموية</a:t>
            </a:r>
            <a:endParaRPr lang="en-US" sz="3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31"/>
          <a:stretch/>
        </p:blipFill>
        <p:spPr>
          <a:xfrm>
            <a:off x="3132553" y="3220534"/>
            <a:ext cx="2544961" cy="2922422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3100233" y="146210"/>
            <a:ext cx="6317673" cy="9482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 الحاصرة للموسكارين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" b="78385"/>
          <a:stretch/>
        </p:blipFill>
        <p:spPr>
          <a:xfrm>
            <a:off x="4508519" y="3560615"/>
            <a:ext cx="5059180" cy="1385454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966955" y="1584644"/>
            <a:ext cx="463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Dicycloverine</a:t>
            </a:r>
            <a:endParaRPr lang="ar-SY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mg/ 5 ml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t="57172" r="71167" b="1617"/>
          <a:stretch/>
        </p:blipFill>
        <p:spPr>
          <a:xfrm>
            <a:off x="3127163" y="3269669"/>
            <a:ext cx="1381356" cy="282632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100233" y="146210"/>
            <a:ext cx="6317673" cy="9482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 الحاصرة للموسكارين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9480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224923" y="139904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Trimebutine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– 200/ tab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74" y="3105158"/>
            <a:ext cx="4855043" cy="305463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2" y="3256879"/>
            <a:ext cx="4855043" cy="2751191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100233" y="146210"/>
            <a:ext cx="6317673" cy="9482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التشنج الحاصرة للموسكارين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888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951</Words>
  <Application>Microsoft Office PowerPoint</Application>
  <PresentationFormat>شاشة عريضة</PresentationFormat>
  <Paragraphs>305</Paragraphs>
  <Slides>63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63</vt:i4>
      </vt:variant>
    </vt:vector>
  </HeadingPairs>
  <TitlesOfParts>
    <vt:vector size="72" baseType="lpstr">
      <vt:lpstr>SimSun</vt:lpstr>
      <vt:lpstr>Aller</vt:lpstr>
      <vt:lpstr>Arial</vt:lpstr>
      <vt:lpstr>Calibri</vt:lpstr>
      <vt:lpstr>Calibri Light</vt:lpstr>
      <vt:lpstr>GE Dinar Two</vt:lpstr>
      <vt:lpstr>Sakkal Majalla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 Fattouh</dc:creator>
  <cp:lastModifiedBy>Maher Fattouh</cp:lastModifiedBy>
  <cp:revision>498</cp:revision>
  <dcterms:created xsi:type="dcterms:W3CDTF">2020-11-11T18:39:36Z</dcterms:created>
  <dcterms:modified xsi:type="dcterms:W3CDTF">2023-05-08T22:04:04Z</dcterms:modified>
</cp:coreProperties>
</file>