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7"/>
  </p:notesMasterIdLst>
  <p:sldIdLst>
    <p:sldId id="390" r:id="rId2"/>
    <p:sldId id="391" r:id="rId3"/>
    <p:sldId id="351" r:id="rId4"/>
    <p:sldId id="317" r:id="rId5"/>
    <p:sldId id="318" r:id="rId6"/>
    <p:sldId id="319" r:id="rId7"/>
    <p:sldId id="320" r:id="rId8"/>
    <p:sldId id="321" r:id="rId9"/>
    <p:sldId id="322" r:id="rId10"/>
    <p:sldId id="326" r:id="rId11"/>
    <p:sldId id="323" r:id="rId12"/>
    <p:sldId id="324" r:id="rId13"/>
    <p:sldId id="325" r:id="rId14"/>
    <p:sldId id="350" r:id="rId15"/>
    <p:sldId id="258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87" r:id="rId26"/>
    <p:sldId id="388" r:id="rId27"/>
    <p:sldId id="337" r:id="rId28"/>
    <p:sldId id="338" r:id="rId29"/>
    <p:sldId id="339" r:id="rId30"/>
    <p:sldId id="340" r:id="rId31"/>
    <p:sldId id="341" r:id="rId32"/>
    <p:sldId id="386" r:id="rId33"/>
    <p:sldId id="342" r:id="rId34"/>
    <p:sldId id="389" r:id="rId35"/>
    <p:sldId id="344" r:id="rId36"/>
    <p:sldId id="345" r:id="rId37"/>
    <p:sldId id="346" r:id="rId38"/>
    <p:sldId id="347" r:id="rId39"/>
    <p:sldId id="348" r:id="rId40"/>
    <p:sldId id="385" r:id="rId41"/>
    <p:sldId id="372" r:id="rId42"/>
    <p:sldId id="349" r:id="rId43"/>
    <p:sldId id="259" r:id="rId44"/>
    <p:sldId id="352" r:id="rId45"/>
    <p:sldId id="377" r:id="rId46"/>
    <p:sldId id="369" r:id="rId47"/>
    <p:sldId id="375" r:id="rId48"/>
    <p:sldId id="374" r:id="rId49"/>
    <p:sldId id="373" r:id="rId50"/>
    <p:sldId id="380" r:id="rId51"/>
    <p:sldId id="381" r:id="rId52"/>
    <p:sldId id="382" r:id="rId53"/>
    <p:sldId id="378" r:id="rId54"/>
    <p:sldId id="353" r:id="rId55"/>
    <p:sldId id="354" r:id="rId56"/>
    <p:sldId id="355" r:id="rId57"/>
    <p:sldId id="356" r:id="rId58"/>
    <p:sldId id="357" r:id="rId59"/>
    <p:sldId id="358" r:id="rId60"/>
    <p:sldId id="366" r:id="rId61"/>
    <p:sldId id="367" r:id="rId62"/>
    <p:sldId id="368" r:id="rId63"/>
    <p:sldId id="371" r:id="rId64"/>
    <p:sldId id="393" r:id="rId65"/>
    <p:sldId id="383" r:id="rId66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3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5B4C52-DC4F-47CF-9C74-D51CEC04F166}" type="doc">
      <dgm:prSet loTypeId="urn:microsoft.com/office/officeart/2005/8/layout/vList3" loCatId="list" qsTypeId="urn:microsoft.com/office/officeart/2005/8/quickstyle/simple1" qsCatId="simple" csTypeId="urn:microsoft.com/office/officeart/2005/8/colors/accent3_3" csCatId="accent3" phldr="1"/>
      <dgm:spPr/>
    </dgm:pt>
    <dgm:pt modelId="{A5B4122A-2B89-4113-A1B3-EE83E5803CF9}">
      <dgm:prSet phldrT="[نص]"/>
      <dgm:spPr/>
      <dgm:t>
        <a:bodyPr/>
        <a:lstStyle/>
        <a:p>
          <a:pPr rtl="1"/>
          <a:r>
            <a:rPr lang="ar-SY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مبيدات الأميبيا ذات الفعل المختلط</a:t>
          </a:r>
          <a:endParaRPr lang="ar-SA" dirty="0"/>
        </a:p>
      </dgm:t>
    </dgm:pt>
    <dgm:pt modelId="{74BDAB24-4908-4581-BBF9-808599002F83}" type="parTrans" cxnId="{5E3ACF47-E007-41C8-BE50-D685E9FF6BCC}">
      <dgm:prSet/>
      <dgm:spPr/>
      <dgm:t>
        <a:bodyPr/>
        <a:lstStyle/>
        <a:p>
          <a:pPr rtl="1"/>
          <a:endParaRPr lang="ar-SA"/>
        </a:p>
      </dgm:t>
    </dgm:pt>
    <dgm:pt modelId="{8651335E-4A5F-4DC7-AD59-1CEB27C845DC}" type="sibTrans" cxnId="{5E3ACF47-E007-41C8-BE50-D685E9FF6BCC}">
      <dgm:prSet/>
      <dgm:spPr/>
      <dgm:t>
        <a:bodyPr/>
        <a:lstStyle/>
        <a:p>
          <a:pPr rtl="1"/>
          <a:endParaRPr lang="ar-SA"/>
        </a:p>
      </dgm:t>
    </dgm:pt>
    <dgm:pt modelId="{0B00601B-3F83-4A18-9F3D-ECF70FAEED51}">
      <dgm:prSet phldrT="[نص]"/>
      <dgm:spPr/>
      <dgm:t>
        <a:bodyPr/>
        <a:lstStyle/>
        <a:p>
          <a:pPr rtl="1"/>
          <a:r>
            <a:rPr kumimoji="0" lang="ar-SY" b="1" i="0" u="none" strike="noStrike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rPr>
            <a:t>مبيدات الأميبيا داخل اللمعة</a:t>
          </a:r>
          <a:endParaRPr lang="ar-SA" dirty="0"/>
        </a:p>
      </dgm:t>
    </dgm:pt>
    <dgm:pt modelId="{C54A4F2E-800C-40CA-A8ED-4B039104E00F}" type="parTrans" cxnId="{D52539AE-E436-4937-AB22-94A15276DB6E}">
      <dgm:prSet/>
      <dgm:spPr/>
      <dgm:t>
        <a:bodyPr/>
        <a:lstStyle/>
        <a:p>
          <a:pPr rtl="1"/>
          <a:endParaRPr lang="ar-SA"/>
        </a:p>
      </dgm:t>
    </dgm:pt>
    <dgm:pt modelId="{C8348339-A67C-4C5C-90C2-3C2A3FD4DE95}" type="sibTrans" cxnId="{D52539AE-E436-4937-AB22-94A15276DB6E}">
      <dgm:prSet/>
      <dgm:spPr/>
      <dgm:t>
        <a:bodyPr/>
        <a:lstStyle/>
        <a:p>
          <a:pPr rtl="1"/>
          <a:endParaRPr lang="ar-SA"/>
        </a:p>
      </dgm:t>
    </dgm:pt>
    <dgm:pt modelId="{6D0479A5-F0F6-4A19-B607-B4EBF3ACDDEF}">
      <dgm:prSet phldrT="[نص]"/>
      <dgm:spPr/>
      <dgm:t>
        <a:bodyPr/>
        <a:lstStyle/>
        <a:p>
          <a:pPr rtl="1"/>
          <a:r>
            <a:rPr kumimoji="0" lang="ar-SY" b="1" i="0" u="none" strike="noStrike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rPr>
            <a:t>مبيدات الأميبيا الجهازية</a:t>
          </a:r>
          <a:endParaRPr lang="ar-SA" dirty="0"/>
        </a:p>
      </dgm:t>
    </dgm:pt>
    <dgm:pt modelId="{4B6C14C0-878F-4CE9-9D30-AD2FAE6EE190}" type="parTrans" cxnId="{2B69DBF1-822D-492E-9CB9-8148A6219283}">
      <dgm:prSet/>
      <dgm:spPr/>
      <dgm:t>
        <a:bodyPr/>
        <a:lstStyle/>
        <a:p>
          <a:pPr rtl="1"/>
          <a:endParaRPr lang="ar-SA"/>
        </a:p>
      </dgm:t>
    </dgm:pt>
    <dgm:pt modelId="{29C59EDA-BC85-404E-9E0C-D9B7F80C0706}" type="sibTrans" cxnId="{2B69DBF1-822D-492E-9CB9-8148A6219283}">
      <dgm:prSet/>
      <dgm:spPr/>
      <dgm:t>
        <a:bodyPr/>
        <a:lstStyle/>
        <a:p>
          <a:pPr rtl="1"/>
          <a:endParaRPr lang="ar-SA"/>
        </a:p>
      </dgm:t>
    </dgm:pt>
    <dgm:pt modelId="{3A487CB3-60B2-433E-8D78-07D398AA82DC}" type="pres">
      <dgm:prSet presAssocID="{FE5B4C52-DC4F-47CF-9C74-D51CEC04F166}" presName="linearFlow" presStyleCnt="0">
        <dgm:presLayoutVars>
          <dgm:dir val="rev"/>
          <dgm:resizeHandles val="exact"/>
        </dgm:presLayoutVars>
      </dgm:prSet>
      <dgm:spPr/>
    </dgm:pt>
    <dgm:pt modelId="{615AE298-4031-459C-B8B6-3493A68CEED8}" type="pres">
      <dgm:prSet presAssocID="{A5B4122A-2B89-4113-A1B3-EE83E5803CF9}" presName="composite" presStyleCnt="0"/>
      <dgm:spPr/>
    </dgm:pt>
    <dgm:pt modelId="{A50695EF-F671-46DF-A2A8-EB1FF591F96A}" type="pres">
      <dgm:prSet presAssocID="{A5B4122A-2B89-4113-A1B3-EE83E5803CF9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000" r="-69000"/>
          </a:stretch>
        </a:blipFill>
      </dgm:spPr>
      <dgm:t>
        <a:bodyPr/>
        <a:lstStyle/>
        <a:p>
          <a:pPr rtl="1"/>
          <a:endParaRPr lang="ar-SA"/>
        </a:p>
      </dgm:t>
    </dgm:pt>
    <dgm:pt modelId="{EF2BABE2-19F6-45BF-8291-B0413F782A99}" type="pres">
      <dgm:prSet presAssocID="{A5B4122A-2B89-4113-A1B3-EE83E5803CF9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ACB51468-A6FF-4248-8720-48BBF76E2AA4}" type="pres">
      <dgm:prSet presAssocID="{8651335E-4A5F-4DC7-AD59-1CEB27C845DC}" presName="spacing" presStyleCnt="0"/>
      <dgm:spPr/>
    </dgm:pt>
    <dgm:pt modelId="{7FF1F5EE-D350-4DEF-9043-FC1B6DB6A65A}" type="pres">
      <dgm:prSet presAssocID="{0B00601B-3F83-4A18-9F3D-ECF70FAEED51}" presName="composite" presStyleCnt="0"/>
      <dgm:spPr/>
    </dgm:pt>
    <dgm:pt modelId="{0938EE38-D0A7-44EE-A978-434DDB3F795F}" type="pres">
      <dgm:prSet presAssocID="{0B00601B-3F83-4A18-9F3D-ECF70FAEED51}" presName="imgShp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000" r="-69000"/>
          </a:stretch>
        </a:blipFill>
      </dgm:spPr>
    </dgm:pt>
    <dgm:pt modelId="{21135ABF-7FA0-48F8-8934-38BB6CE1EB5A}" type="pres">
      <dgm:prSet presAssocID="{0B00601B-3F83-4A18-9F3D-ECF70FAEED51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1B017EE9-80B1-4D2D-9497-4093FA8C0357}" type="pres">
      <dgm:prSet presAssocID="{C8348339-A67C-4C5C-90C2-3C2A3FD4DE95}" presName="spacing" presStyleCnt="0"/>
      <dgm:spPr/>
    </dgm:pt>
    <dgm:pt modelId="{F9B8BC26-15D6-40CC-BC50-E927FA984C97}" type="pres">
      <dgm:prSet presAssocID="{6D0479A5-F0F6-4A19-B607-B4EBF3ACDDEF}" presName="composite" presStyleCnt="0"/>
      <dgm:spPr/>
    </dgm:pt>
    <dgm:pt modelId="{305EA722-4C1B-482E-9137-36E049CEA9C2}" type="pres">
      <dgm:prSet presAssocID="{6D0479A5-F0F6-4A19-B607-B4EBF3ACDDEF}" presName="imgShp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000" r="-69000"/>
          </a:stretch>
        </a:blipFill>
      </dgm:spPr>
    </dgm:pt>
    <dgm:pt modelId="{8453AEC4-8A4C-4300-81C8-D2BCB12D95AD}" type="pres">
      <dgm:prSet presAssocID="{6D0479A5-F0F6-4A19-B607-B4EBF3ACDDEF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4FB48BBD-B15F-4663-81F0-50CA7495A6D3}" type="presOf" srcId="{6D0479A5-F0F6-4A19-B607-B4EBF3ACDDEF}" destId="{8453AEC4-8A4C-4300-81C8-D2BCB12D95AD}" srcOrd="0" destOrd="0" presId="urn:microsoft.com/office/officeart/2005/8/layout/vList3"/>
    <dgm:cxn modelId="{D93B5C69-071E-433C-8759-5B6190DFC314}" type="presOf" srcId="{A5B4122A-2B89-4113-A1B3-EE83E5803CF9}" destId="{EF2BABE2-19F6-45BF-8291-B0413F782A99}" srcOrd="0" destOrd="0" presId="urn:microsoft.com/office/officeart/2005/8/layout/vList3"/>
    <dgm:cxn modelId="{CCA59AB3-C194-4200-ADAF-A82E47984BAD}" type="presOf" srcId="{FE5B4C52-DC4F-47CF-9C74-D51CEC04F166}" destId="{3A487CB3-60B2-433E-8D78-07D398AA82DC}" srcOrd="0" destOrd="0" presId="urn:microsoft.com/office/officeart/2005/8/layout/vList3"/>
    <dgm:cxn modelId="{5E3ACF47-E007-41C8-BE50-D685E9FF6BCC}" srcId="{FE5B4C52-DC4F-47CF-9C74-D51CEC04F166}" destId="{A5B4122A-2B89-4113-A1B3-EE83E5803CF9}" srcOrd="0" destOrd="0" parTransId="{74BDAB24-4908-4581-BBF9-808599002F83}" sibTransId="{8651335E-4A5F-4DC7-AD59-1CEB27C845DC}"/>
    <dgm:cxn modelId="{2316A9A5-307F-4F52-BD63-89F61E441EBA}" type="presOf" srcId="{0B00601B-3F83-4A18-9F3D-ECF70FAEED51}" destId="{21135ABF-7FA0-48F8-8934-38BB6CE1EB5A}" srcOrd="0" destOrd="0" presId="urn:microsoft.com/office/officeart/2005/8/layout/vList3"/>
    <dgm:cxn modelId="{2B69DBF1-822D-492E-9CB9-8148A6219283}" srcId="{FE5B4C52-DC4F-47CF-9C74-D51CEC04F166}" destId="{6D0479A5-F0F6-4A19-B607-B4EBF3ACDDEF}" srcOrd="2" destOrd="0" parTransId="{4B6C14C0-878F-4CE9-9D30-AD2FAE6EE190}" sibTransId="{29C59EDA-BC85-404E-9E0C-D9B7F80C0706}"/>
    <dgm:cxn modelId="{D52539AE-E436-4937-AB22-94A15276DB6E}" srcId="{FE5B4C52-DC4F-47CF-9C74-D51CEC04F166}" destId="{0B00601B-3F83-4A18-9F3D-ECF70FAEED51}" srcOrd="1" destOrd="0" parTransId="{C54A4F2E-800C-40CA-A8ED-4B039104E00F}" sibTransId="{C8348339-A67C-4C5C-90C2-3C2A3FD4DE95}"/>
    <dgm:cxn modelId="{A4563014-E917-49D2-9346-CE81BCDED1C0}" type="presParOf" srcId="{3A487CB3-60B2-433E-8D78-07D398AA82DC}" destId="{615AE298-4031-459C-B8B6-3493A68CEED8}" srcOrd="0" destOrd="0" presId="urn:microsoft.com/office/officeart/2005/8/layout/vList3"/>
    <dgm:cxn modelId="{C1D038CD-3377-4AD6-8E67-5C88F4714FBC}" type="presParOf" srcId="{615AE298-4031-459C-B8B6-3493A68CEED8}" destId="{A50695EF-F671-46DF-A2A8-EB1FF591F96A}" srcOrd="0" destOrd="0" presId="urn:microsoft.com/office/officeart/2005/8/layout/vList3"/>
    <dgm:cxn modelId="{58FE0460-177C-4B17-9DA7-6F4AE8545CC4}" type="presParOf" srcId="{615AE298-4031-459C-B8B6-3493A68CEED8}" destId="{EF2BABE2-19F6-45BF-8291-B0413F782A99}" srcOrd="1" destOrd="0" presId="urn:microsoft.com/office/officeart/2005/8/layout/vList3"/>
    <dgm:cxn modelId="{C8C40EEA-0570-4CF9-BA56-55FA554B65DC}" type="presParOf" srcId="{3A487CB3-60B2-433E-8D78-07D398AA82DC}" destId="{ACB51468-A6FF-4248-8720-48BBF76E2AA4}" srcOrd="1" destOrd="0" presId="urn:microsoft.com/office/officeart/2005/8/layout/vList3"/>
    <dgm:cxn modelId="{D8CBD61E-46F9-4F10-A9F8-542B3A1017F5}" type="presParOf" srcId="{3A487CB3-60B2-433E-8D78-07D398AA82DC}" destId="{7FF1F5EE-D350-4DEF-9043-FC1B6DB6A65A}" srcOrd="2" destOrd="0" presId="urn:microsoft.com/office/officeart/2005/8/layout/vList3"/>
    <dgm:cxn modelId="{FC91760F-197E-48A3-AE8A-AEC9147C5E58}" type="presParOf" srcId="{7FF1F5EE-D350-4DEF-9043-FC1B6DB6A65A}" destId="{0938EE38-D0A7-44EE-A978-434DDB3F795F}" srcOrd="0" destOrd="0" presId="urn:microsoft.com/office/officeart/2005/8/layout/vList3"/>
    <dgm:cxn modelId="{23D4C790-0CCD-4181-A034-EFE16AB7321B}" type="presParOf" srcId="{7FF1F5EE-D350-4DEF-9043-FC1B6DB6A65A}" destId="{21135ABF-7FA0-48F8-8934-38BB6CE1EB5A}" srcOrd="1" destOrd="0" presId="urn:microsoft.com/office/officeart/2005/8/layout/vList3"/>
    <dgm:cxn modelId="{C43C99E5-B09F-4739-AB3A-EAAF3DC23D58}" type="presParOf" srcId="{3A487CB3-60B2-433E-8D78-07D398AA82DC}" destId="{1B017EE9-80B1-4D2D-9497-4093FA8C0357}" srcOrd="3" destOrd="0" presId="urn:microsoft.com/office/officeart/2005/8/layout/vList3"/>
    <dgm:cxn modelId="{EA38F064-268E-4101-977B-0A9A30413E0C}" type="presParOf" srcId="{3A487CB3-60B2-433E-8D78-07D398AA82DC}" destId="{F9B8BC26-15D6-40CC-BC50-E927FA984C97}" srcOrd="4" destOrd="0" presId="urn:microsoft.com/office/officeart/2005/8/layout/vList3"/>
    <dgm:cxn modelId="{E9A3CA2E-6898-4F3F-8A3A-39182DE1AE0A}" type="presParOf" srcId="{F9B8BC26-15D6-40CC-BC50-E927FA984C97}" destId="{305EA722-4C1B-482E-9137-36E049CEA9C2}" srcOrd="0" destOrd="0" presId="urn:microsoft.com/office/officeart/2005/8/layout/vList3"/>
    <dgm:cxn modelId="{77EBB5CD-E699-4AC2-A2D9-9DE5BBD292E3}" type="presParOf" srcId="{F9B8BC26-15D6-40CC-BC50-E927FA984C97}" destId="{8453AEC4-8A4C-4300-81C8-D2BCB12D95A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4225A6-40A8-4C15-BCA7-C5028B348979}" type="doc">
      <dgm:prSet loTypeId="urn:microsoft.com/office/officeart/2005/8/layout/hierarchy3" loCatId="list" qsTypeId="urn:microsoft.com/office/officeart/2005/8/quickstyle/3d1" qsCatId="3D" csTypeId="urn:microsoft.com/office/officeart/2005/8/colors/accent3_4" csCatId="accent3" phldr="1"/>
      <dgm:spPr/>
      <dgm:t>
        <a:bodyPr/>
        <a:lstStyle/>
        <a:p>
          <a:pPr rtl="1"/>
          <a:endParaRPr lang="ar-SA"/>
        </a:p>
      </dgm:t>
    </dgm:pt>
    <dgm:pt modelId="{353FBD37-D7A8-4AA9-B718-D13EB8775EAD}">
      <dgm:prSet phldrT="[نص]" custT="1"/>
      <dgm:spPr/>
      <dgm:t>
        <a:bodyPr/>
        <a:lstStyle/>
        <a:p>
          <a:pPr rtl="1"/>
          <a:r>
            <a: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مبيدات المتقسمات النسيجية</a:t>
          </a:r>
          <a:endParaRPr lang="ar-SA" sz="36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FA8EB88-7D91-4425-8BBF-2BF99A1806A3}" type="parTrans" cxnId="{FA8060BD-E6FF-4502-83D7-F87892C19EFF}">
      <dgm:prSet/>
      <dgm:spPr/>
      <dgm:t>
        <a:bodyPr/>
        <a:lstStyle/>
        <a:p>
          <a:pPr rtl="1"/>
          <a:endParaRPr lang="ar-SA"/>
        </a:p>
      </dgm:t>
    </dgm:pt>
    <dgm:pt modelId="{724B370F-3183-435C-81D4-2CE4D81645B4}" type="sibTrans" cxnId="{FA8060BD-E6FF-4502-83D7-F87892C19EFF}">
      <dgm:prSet/>
      <dgm:spPr/>
      <dgm:t>
        <a:bodyPr/>
        <a:lstStyle/>
        <a:p>
          <a:pPr rtl="1"/>
          <a:endParaRPr lang="ar-SA"/>
        </a:p>
      </dgm:t>
    </dgm:pt>
    <dgm:pt modelId="{6A7A70D3-2008-4CBF-9F49-4B90EFBC7D72}">
      <dgm:prSet phldrT="[نص]" custT="1"/>
      <dgm:spPr/>
      <dgm:t>
        <a:bodyPr/>
        <a:lstStyle/>
        <a:p>
          <a:pPr rtl="1"/>
          <a:r>
            <a:rPr lang="ar-SY" sz="36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مبيدات المتقسمات الدموية</a:t>
          </a:r>
          <a:endParaRPr lang="ar-SA" sz="3600" dirty="0">
            <a:solidFill>
              <a:schemeClr val="tx1"/>
            </a:solidFill>
          </a:endParaRPr>
        </a:p>
      </dgm:t>
    </dgm:pt>
    <dgm:pt modelId="{833113F1-01C4-4FE6-BAFD-2F079F4F7A1C}" type="parTrans" cxnId="{72D6108C-6B94-4BCA-924C-03D637ADB960}">
      <dgm:prSet/>
      <dgm:spPr/>
      <dgm:t>
        <a:bodyPr/>
        <a:lstStyle/>
        <a:p>
          <a:pPr rtl="1"/>
          <a:endParaRPr lang="ar-SA"/>
        </a:p>
      </dgm:t>
    </dgm:pt>
    <dgm:pt modelId="{A087FDDC-1F85-4F14-B664-9E50B87C87F5}" type="sibTrans" cxnId="{72D6108C-6B94-4BCA-924C-03D637ADB960}">
      <dgm:prSet/>
      <dgm:spPr/>
      <dgm:t>
        <a:bodyPr/>
        <a:lstStyle/>
        <a:p>
          <a:pPr rtl="1"/>
          <a:endParaRPr lang="ar-SA"/>
        </a:p>
      </dgm:t>
    </dgm:pt>
    <dgm:pt modelId="{BDC62EB3-8F41-4E8C-A9B4-5F14AA2AB341}">
      <dgm:prSet phldrT="[نص]" custT="1"/>
      <dgm:spPr/>
      <dgm:t>
        <a:bodyPr/>
        <a:lstStyle/>
        <a:p>
          <a:pPr rtl="1"/>
          <a:r>
            <a:rPr lang="en-US" sz="32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Chloroquine</a:t>
          </a:r>
          <a:endParaRPr lang="ar-SY" sz="3200" b="1" dirty="0" smtClean="0">
            <a:solidFill>
              <a:srgbClr val="000000"/>
            </a:solidFill>
            <a:latin typeface="Sakkal Majalla" panose="02000000000000000000" pitchFamily="2" charset="-78"/>
            <a:cs typeface="Sakkal Majalla" panose="02000000000000000000" pitchFamily="2" charset="-78"/>
          </a:endParaRPr>
        </a:p>
        <a:p>
          <a:pPr rtl="1"/>
          <a:r>
            <a:rPr lang="ar-SY" sz="3000" b="1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يبيد الأشكال داخل الكريات الحمر</a:t>
          </a:r>
          <a:endParaRPr lang="ar-SA" sz="3000" dirty="0"/>
        </a:p>
      </dgm:t>
    </dgm:pt>
    <dgm:pt modelId="{8F4F5323-AB49-416C-8427-75310AB79DDC}" type="parTrans" cxnId="{F7F269CA-B73C-4638-8B2F-F96DE75B4023}">
      <dgm:prSet/>
      <dgm:spPr/>
      <dgm:t>
        <a:bodyPr/>
        <a:lstStyle/>
        <a:p>
          <a:pPr rtl="1"/>
          <a:endParaRPr lang="ar-SA"/>
        </a:p>
      </dgm:t>
    </dgm:pt>
    <dgm:pt modelId="{3EABE5A0-33E2-4DA4-9BDB-3C9F563BF635}" type="sibTrans" cxnId="{F7F269CA-B73C-4638-8B2F-F96DE75B4023}">
      <dgm:prSet/>
      <dgm:spPr/>
      <dgm:t>
        <a:bodyPr/>
        <a:lstStyle/>
        <a:p>
          <a:pPr rtl="1"/>
          <a:endParaRPr lang="ar-SA"/>
        </a:p>
      </dgm:t>
    </dgm:pt>
    <dgm:pt modelId="{70F3B767-64BE-476F-8BC7-F81E1E41E955}">
      <dgm:prSet custT="1"/>
      <dgm:spPr/>
      <dgm:t>
        <a:bodyPr/>
        <a:lstStyle/>
        <a:p>
          <a:pPr rtl="1"/>
          <a:r>
            <a:rPr lang="en-US" sz="3200" b="1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Primaquine</a:t>
          </a:r>
          <a:endParaRPr lang="en-US" sz="3000" b="1" dirty="0" smtClean="0">
            <a:latin typeface="Sakkal Majalla" panose="02000000000000000000" pitchFamily="2" charset="-78"/>
            <a:cs typeface="Sakkal Majalla" panose="02000000000000000000" pitchFamily="2" charset="-78"/>
          </a:endParaRPr>
        </a:p>
        <a:p>
          <a:pPr rtl="1"/>
          <a:r>
            <a:rPr lang="ar-SY" sz="3000" b="1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يبيد الأشكال خارج الكريات الحمر والتي تبقى في الكبد</a:t>
          </a:r>
          <a:endParaRPr lang="ar-SA" sz="30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BF1CFBC9-D30F-49CB-A270-3C5425BE5EC3}" type="parTrans" cxnId="{4B96658D-3BBE-47CE-BBD3-B5ABDB54199E}">
      <dgm:prSet/>
      <dgm:spPr/>
      <dgm:t>
        <a:bodyPr/>
        <a:lstStyle/>
        <a:p>
          <a:pPr rtl="1"/>
          <a:endParaRPr lang="ar-SA"/>
        </a:p>
      </dgm:t>
    </dgm:pt>
    <dgm:pt modelId="{9D9BE82E-F0FA-47D5-A879-8D104F441600}" type="sibTrans" cxnId="{4B96658D-3BBE-47CE-BBD3-B5ABDB54199E}">
      <dgm:prSet/>
      <dgm:spPr/>
      <dgm:t>
        <a:bodyPr/>
        <a:lstStyle/>
        <a:p>
          <a:pPr rtl="1"/>
          <a:endParaRPr lang="ar-SA"/>
        </a:p>
      </dgm:t>
    </dgm:pt>
    <dgm:pt modelId="{58C548BE-679F-4973-807F-3062071E5D0C}" type="pres">
      <dgm:prSet presAssocID="{894225A6-40A8-4C15-BCA7-C5028B348979}" presName="diagram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EA76F39D-AE2D-4C36-A500-BA4E1161B52E}" type="pres">
      <dgm:prSet presAssocID="{353FBD37-D7A8-4AA9-B718-D13EB8775EAD}" presName="root" presStyleCnt="0"/>
      <dgm:spPr/>
    </dgm:pt>
    <dgm:pt modelId="{4465D0F3-23EF-4175-AA9F-C4CAFAF8FF66}" type="pres">
      <dgm:prSet presAssocID="{353FBD37-D7A8-4AA9-B718-D13EB8775EAD}" presName="rootComposite" presStyleCnt="0"/>
      <dgm:spPr/>
    </dgm:pt>
    <dgm:pt modelId="{F4672658-7714-4166-8F88-5661BF4101F9}" type="pres">
      <dgm:prSet presAssocID="{353FBD37-D7A8-4AA9-B718-D13EB8775EAD}" presName="rootText" presStyleLbl="node1" presStyleIdx="0" presStyleCnt="2" custScaleX="80847" custScaleY="87738"/>
      <dgm:spPr/>
      <dgm:t>
        <a:bodyPr/>
        <a:lstStyle/>
        <a:p>
          <a:pPr rtl="1"/>
          <a:endParaRPr lang="ar-SA"/>
        </a:p>
      </dgm:t>
    </dgm:pt>
    <dgm:pt modelId="{6CAE8A33-7A40-4976-B381-BA0968B3BBBE}" type="pres">
      <dgm:prSet presAssocID="{353FBD37-D7A8-4AA9-B718-D13EB8775EAD}" presName="rootConnector" presStyleLbl="node1" presStyleIdx="0" presStyleCnt="2"/>
      <dgm:spPr/>
      <dgm:t>
        <a:bodyPr/>
        <a:lstStyle/>
        <a:p>
          <a:pPr rtl="1"/>
          <a:endParaRPr lang="ar-SA"/>
        </a:p>
      </dgm:t>
    </dgm:pt>
    <dgm:pt modelId="{21303C8E-F2CF-42AB-91A0-EA54FDFAD7BF}" type="pres">
      <dgm:prSet presAssocID="{353FBD37-D7A8-4AA9-B718-D13EB8775EAD}" presName="childShape" presStyleCnt="0"/>
      <dgm:spPr/>
    </dgm:pt>
    <dgm:pt modelId="{038E9E3B-780E-47AF-A53F-0CA94A55505A}" type="pres">
      <dgm:prSet presAssocID="{BF1CFBC9-D30F-49CB-A270-3C5425BE5EC3}" presName="Name13" presStyleLbl="parChTrans1D2" presStyleIdx="0" presStyleCnt="2"/>
      <dgm:spPr/>
      <dgm:t>
        <a:bodyPr/>
        <a:lstStyle/>
        <a:p>
          <a:pPr rtl="1"/>
          <a:endParaRPr lang="ar-SA"/>
        </a:p>
      </dgm:t>
    </dgm:pt>
    <dgm:pt modelId="{A59C1088-86DB-4C35-82DC-0496C2AB21C2}" type="pres">
      <dgm:prSet presAssocID="{70F3B767-64BE-476F-8BC7-F81E1E41E955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89A2A705-AD25-49C5-BF48-16CC15440BB6}" type="pres">
      <dgm:prSet presAssocID="{6A7A70D3-2008-4CBF-9F49-4B90EFBC7D72}" presName="root" presStyleCnt="0"/>
      <dgm:spPr/>
    </dgm:pt>
    <dgm:pt modelId="{76734847-1405-49F6-A464-975C701CC135}" type="pres">
      <dgm:prSet presAssocID="{6A7A70D3-2008-4CBF-9F49-4B90EFBC7D72}" presName="rootComposite" presStyleCnt="0"/>
      <dgm:spPr/>
    </dgm:pt>
    <dgm:pt modelId="{37064AD0-0B99-494D-B6ED-D2D18E6875F9}" type="pres">
      <dgm:prSet presAssocID="{6A7A70D3-2008-4CBF-9F49-4B90EFBC7D72}" presName="rootText" presStyleLbl="node1" presStyleIdx="1" presStyleCnt="2" custScaleX="80847" custScaleY="87738"/>
      <dgm:spPr/>
      <dgm:t>
        <a:bodyPr/>
        <a:lstStyle/>
        <a:p>
          <a:pPr rtl="1"/>
          <a:endParaRPr lang="ar-SA"/>
        </a:p>
      </dgm:t>
    </dgm:pt>
    <dgm:pt modelId="{D681260C-EEB8-42CF-A8F8-04672F0B80CD}" type="pres">
      <dgm:prSet presAssocID="{6A7A70D3-2008-4CBF-9F49-4B90EFBC7D72}" presName="rootConnector" presStyleLbl="node1" presStyleIdx="1" presStyleCnt="2"/>
      <dgm:spPr/>
      <dgm:t>
        <a:bodyPr/>
        <a:lstStyle/>
        <a:p>
          <a:pPr rtl="1"/>
          <a:endParaRPr lang="ar-SA"/>
        </a:p>
      </dgm:t>
    </dgm:pt>
    <dgm:pt modelId="{872F52B3-B867-4C99-81C2-328B3978B716}" type="pres">
      <dgm:prSet presAssocID="{6A7A70D3-2008-4CBF-9F49-4B90EFBC7D72}" presName="childShape" presStyleCnt="0"/>
      <dgm:spPr/>
    </dgm:pt>
    <dgm:pt modelId="{893DDB16-73FF-470C-8F92-394DAD4761CB}" type="pres">
      <dgm:prSet presAssocID="{8F4F5323-AB49-416C-8427-75310AB79DDC}" presName="Name13" presStyleLbl="parChTrans1D2" presStyleIdx="1" presStyleCnt="2"/>
      <dgm:spPr/>
      <dgm:t>
        <a:bodyPr/>
        <a:lstStyle/>
        <a:p>
          <a:pPr rtl="1"/>
          <a:endParaRPr lang="ar-SA"/>
        </a:p>
      </dgm:t>
    </dgm:pt>
    <dgm:pt modelId="{F1050B24-FEED-49E3-9FBB-60157252F851}" type="pres">
      <dgm:prSet presAssocID="{BDC62EB3-8F41-4E8C-A9B4-5F14AA2AB341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67B22A19-E743-4658-9D03-B3B3F23D5EA4}" type="presOf" srcId="{6A7A70D3-2008-4CBF-9F49-4B90EFBC7D72}" destId="{37064AD0-0B99-494D-B6ED-D2D18E6875F9}" srcOrd="0" destOrd="0" presId="urn:microsoft.com/office/officeart/2005/8/layout/hierarchy3"/>
    <dgm:cxn modelId="{72D6108C-6B94-4BCA-924C-03D637ADB960}" srcId="{894225A6-40A8-4C15-BCA7-C5028B348979}" destId="{6A7A70D3-2008-4CBF-9F49-4B90EFBC7D72}" srcOrd="1" destOrd="0" parTransId="{833113F1-01C4-4FE6-BAFD-2F079F4F7A1C}" sibTransId="{A087FDDC-1F85-4F14-B664-9E50B87C87F5}"/>
    <dgm:cxn modelId="{E9F5CC36-07AD-4380-9E85-7AEFF23461A2}" type="presOf" srcId="{353FBD37-D7A8-4AA9-B718-D13EB8775EAD}" destId="{F4672658-7714-4166-8F88-5661BF4101F9}" srcOrd="0" destOrd="0" presId="urn:microsoft.com/office/officeart/2005/8/layout/hierarchy3"/>
    <dgm:cxn modelId="{9316FCE5-138B-4F7B-82C9-1C53B7EF2FA8}" type="presOf" srcId="{6A7A70D3-2008-4CBF-9F49-4B90EFBC7D72}" destId="{D681260C-EEB8-42CF-A8F8-04672F0B80CD}" srcOrd="1" destOrd="0" presId="urn:microsoft.com/office/officeart/2005/8/layout/hierarchy3"/>
    <dgm:cxn modelId="{FA8060BD-E6FF-4502-83D7-F87892C19EFF}" srcId="{894225A6-40A8-4C15-BCA7-C5028B348979}" destId="{353FBD37-D7A8-4AA9-B718-D13EB8775EAD}" srcOrd="0" destOrd="0" parTransId="{CFA8EB88-7D91-4425-8BBF-2BF99A1806A3}" sibTransId="{724B370F-3183-435C-81D4-2CE4D81645B4}"/>
    <dgm:cxn modelId="{F7F269CA-B73C-4638-8B2F-F96DE75B4023}" srcId="{6A7A70D3-2008-4CBF-9F49-4B90EFBC7D72}" destId="{BDC62EB3-8F41-4E8C-A9B4-5F14AA2AB341}" srcOrd="0" destOrd="0" parTransId="{8F4F5323-AB49-416C-8427-75310AB79DDC}" sibTransId="{3EABE5A0-33E2-4DA4-9BDB-3C9F563BF635}"/>
    <dgm:cxn modelId="{1030172D-041F-404D-8F4E-851D4F754E29}" type="presOf" srcId="{8F4F5323-AB49-416C-8427-75310AB79DDC}" destId="{893DDB16-73FF-470C-8F92-394DAD4761CB}" srcOrd="0" destOrd="0" presId="urn:microsoft.com/office/officeart/2005/8/layout/hierarchy3"/>
    <dgm:cxn modelId="{4B96658D-3BBE-47CE-BBD3-B5ABDB54199E}" srcId="{353FBD37-D7A8-4AA9-B718-D13EB8775EAD}" destId="{70F3B767-64BE-476F-8BC7-F81E1E41E955}" srcOrd="0" destOrd="0" parTransId="{BF1CFBC9-D30F-49CB-A270-3C5425BE5EC3}" sibTransId="{9D9BE82E-F0FA-47D5-A879-8D104F441600}"/>
    <dgm:cxn modelId="{E58F0A65-6572-4326-BEC1-B214DAB4D3BA}" type="presOf" srcId="{70F3B767-64BE-476F-8BC7-F81E1E41E955}" destId="{A59C1088-86DB-4C35-82DC-0496C2AB21C2}" srcOrd="0" destOrd="0" presId="urn:microsoft.com/office/officeart/2005/8/layout/hierarchy3"/>
    <dgm:cxn modelId="{BE1F5A61-F4EE-4145-8324-458EE575E0CE}" type="presOf" srcId="{894225A6-40A8-4C15-BCA7-C5028B348979}" destId="{58C548BE-679F-4973-807F-3062071E5D0C}" srcOrd="0" destOrd="0" presId="urn:microsoft.com/office/officeart/2005/8/layout/hierarchy3"/>
    <dgm:cxn modelId="{37F4B33F-009A-43DC-AEE2-52C75AEFC966}" type="presOf" srcId="{353FBD37-D7A8-4AA9-B718-D13EB8775EAD}" destId="{6CAE8A33-7A40-4976-B381-BA0968B3BBBE}" srcOrd="1" destOrd="0" presId="urn:microsoft.com/office/officeart/2005/8/layout/hierarchy3"/>
    <dgm:cxn modelId="{957C7AFB-4AC4-471A-B3C6-F4B2E5E2F0E9}" type="presOf" srcId="{BF1CFBC9-D30F-49CB-A270-3C5425BE5EC3}" destId="{038E9E3B-780E-47AF-A53F-0CA94A55505A}" srcOrd="0" destOrd="0" presId="urn:microsoft.com/office/officeart/2005/8/layout/hierarchy3"/>
    <dgm:cxn modelId="{F77BC1C0-C2D0-4621-B7F2-54AF35C1C348}" type="presOf" srcId="{BDC62EB3-8F41-4E8C-A9B4-5F14AA2AB341}" destId="{F1050B24-FEED-49E3-9FBB-60157252F851}" srcOrd="0" destOrd="0" presId="urn:microsoft.com/office/officeart/2005/8/layout/hierarchy3"/>
    <dgm:cxn modelId="{A33D04FC-5FC4-4309-9215-7E6598069C29}" type="presParOf" srcId="{58C548BE-679F-4973-807F-3062071E5D0C}" destId="{EA76F39D-AE2D-4C36-A500-BA4E1161B52E}" srcOrd="0" destOrd="0" presId="urn:microsoft.com/office/officeart/2005/8/layout/hierarchy3"/>
    <dgm:cxn modelId="{D27F3392-DFDB-4E74-96B3-6C8D6D6A3DF1}" type="presParOf" srcId="{EA76F39D-AE2D-4C36-A500-BA4E1161B52E}" destId="{4465D0F3-23EF-4175-AA9F-C4CAFAF8FF66}" srcOrd="0" destOrd="0" presId="urn:microsoft.com/office/officeart/2005/8/layout/hierarchy3"/>
    <dgm:cxn modelId="{29BAD23C-1609-4CC8-B2CA-55C89369CB0B}" type="presParOf" srcId="{4465D0F3-23EF-4175-AA9F-C4CAFAF8FF66}" destId="{F4672658-7714-4166-8F88-5661BF4101F9}" srcOrd="0" destOrd="0" presId="urn:microsoft.com/office/officeart/2005/8/layout/hierarchy3"/>
    <dgm:cxn modelId="{8D7B01C7-CD06-4372-A966-5F3A9D5A8067}" type="presParOf" srcId="{4465D0F3-23EF-4175-AA9F-C4CAFAF8FF66}" destId="{6CAE8A33-7A40-4976-B381-BA0968B3BBBE}" srcOrd="1" destOrd="0" presId="urn:microsoft.com/office/officeart/2005/8/layout/hierarchy3"/>
    <dgm:cxn modelId="{3F92DF61-B7E0-48EA-AB79-5E30A556525D}" type="presParOf" srcId="{EA76F39D-AE2D-4C36-A500-BA4E1161B52E}" destId="{21303C8E-F2CF-42AB-91A0-EA54FDFAD7BF}" srcOrd="1" destOrd="0" presId="urn:microsoft.com/office/officeart/2005/8/layout/hierarchy3"/>
    <dgm:cxn modelId="{73403D5E-3862-4B6F-A0B5-CE63AEF4B330}" type="presParOf" srcId="{21303C8E-F2CF-42AB-91A0-EA54FDFAD7BF}" destId="{038E9E3B-780E-47AF-A53F-0CA94A55505A}" srcOrd="0" destOrd="0" presId="urn:microsoft.com/office/officeart/2005/8/layout/hierarchy3"/>
    <dgm:cxn modelId="{5714E645-A226-4BAF-8B00-AC0251E42AC3}" type="presParOf" srcId="{21303C8E-F2CF-42AB-91A0-EA54FDFAD7BF}" destId="{A59C1088-86DB-4C35-82DC-0496C2AB21C2}" srcOrd="1" destOrd="0" presId="urn:microsoft.com/office/officeart/2005/8/layout/hierarchy3"/>
    <dgm:cxn modelId="{88D84E81-9802-476A-94B3-EDE115259433}" type="presParOf" srcId="{58C548BE-679F-4973-807F-3062071E5D0C}" destId="{89A2A705-AD25-49C5-BF48-16CC15440BB6}" srcOrd="1" destOrd="0" presId="urn:microsoft.com/office/officeart/2005/8/layout/hierarchy3"/>
    <dgm:cxn modelId="{CA035520-80F4-418D-A373-B896DFF2985C}" type="presParOf" srcId="{89A2A705-AD25-49C5-BF48-16CC15440BB6}" destId="{76734847-1405-49F6-A464-975C701CC135}" srcOrd="0" destOrd="0" presId="urn:microsoft.com/office/officeart/2005/8/layout/hierarchy3"/>
    <dgm:cxn modelId="{CB9DE57C-24EE-47E6-B7A1-1077817770F0}" type="presParOf" srcId="{76734847-1405-49F6-A464-975C701CC135}" destId="{37064AD0-0B99-494D-B6ED-D2D18E6875F9}" srcOrd="0" destOrd="0" presId="urn:microsoft.com/office/officeart/2005/8/layout/hierarchy3"/>
    <dgm:cxn modelId="{06D64FEE-6668-4D61-9891-70A0C3BBBC02}" type="presParOf" srcId="{76734847-1405-49F6-A464-975C701CC135}" destId="{D681260C-EEB8-42CF-A8F8-04672F0B80CD}" srcOrd="1" destOrd="0" presId="urn:microsoft.com/office/officeart/2005/8/layout/hierarchy3"/>
    <dgm:cxn modelId="{D878133C-9972-46C8-AA67-A33D53C40C44}" type="presParOf" srcId="{89A2A705-AD25-49C5-BF48-16CC15440BB6}" destId="{872F52B3-B867-4C99-81C2-328B3978B716}" srcOrd="1" destOrd="0" presId="urn:microsoft.com/office/officeart/2005/8/layout/hierarchy3"/>
    <dgm:cxn modelId="{8E96360A-338E-402F-B7D5-F653912DBFEE}" type="presParOf" srcId="{872F52B3-B867-4C99-81C2-328B3978B716}" destId="{893DDB16-73FF-470C-8F92-394DAD4761CB}" srcOrd="0" destOrd="0" presId="urn:microsoft.com/office/officeart/2005/8/layout/hierarchy3"/>
    <dgm:cxn modelId="{6A18E337-E205-4BCC-8D63-CDBA363D8228}" type="presParOf" srcId="{872F52B3-B867-4C99-81C2-328B3978B716}" destId="{F1050B24-FEED-49E3-9FBB-60157252F85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5BD3B0-C5D2-4D56-91C4-42C73E689064}" type="doc">
      <dgm:prSet loTypeId="urn:microsoft.com/office/officeart/2005/8/layout/hierarchy2" loCatId="hierarchy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pPr rtl="1"/>
          <a:endParaRPr lang="ar-SA"/>
        </a:p>
      </dgm:t>
    </dgm:pt>
    <dgm:pt modelId="{E8DB58C6-E73E-469B-8310-30A7A9332737}">
      <dgm:prSet phldrT="[نص]" custT="1"/>
      <dgm:spPr/>
      <dgm:t>
        <a:bodyPr/>
        <a:lstStyle/>
        <a:p>
          <a:pPr rtl="1"/>
          <a:r>
            <a:rPr lang="ar-SY" sz="3200" b="1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في حال كانت الملاريا مقاومة على الكلوروكين</a:t>
          </a:r>
          <a:endParaRPr lang="ar-SA" sz="32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D41CBA30-58E9-4585-92D7-E147E2E5DE5B}" type="parTrans" cxnId="{AD9FDD5A-36B4-4E65-8AFC-4CBABC704635}">
      <dgm:prSet/>
      <dgm:spPr/>
      <dgm:t>
        <a:bodyPr/>
        <a:lstStyle/>
        <a:p>
          <a:pPr rtl="1"/>
          <a:endParaRPr lang="ar-SA"/>
        </a:p>
      </dgm:t>
    </dgm:pt>
    <dgm:pt modelId="{C8C566CA-F513-4ECF-8DCE-684F2BDF17B9}" type="sibTrans" cxnId="{AD9FDD5A-36B4-4E65-8AFC-4CBABC704635}">
      <dgm:prSet/>
      <dgm:spPr/>
      <dgm:t>
        <a:bodyPr/>
        <a:lstStyle/>
        <a:p>
          <a:pPr rtl="1"/>
          <a:endParaRPr lang="ar-SA"/>
        </a:p>
      </dgm:t>
    </dgm:pt>
    <dgm:pt modelId="{D85A6C05-0410-46E1-864B-8DC6C6D9200C}">
      <dgm:prSet phldrT="[نص]"/>
      <dgm:spPr/>
      <dgm:t>
        <a:bodyPr/>
        <a:lstStyle/>
        <a:p>
          <a:pPr rtl="1"/>
          <a:r>
            <a:rPr lang="ar-SY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المشاركة مع </a:t>
          </a:r>
          <a:r>
            <a:rPr lang="en-US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Proguanil</a:t>
          </a:r>
          <a:endParaRPr lang="ar-SA" dirty="0"/>
        </a:p>
      </dgm:t>
    </dgm:pt>
    <dgm:pt modelId="{7A5E4969-253D-422D-B390-7880A453AC23}" type="parTrans" cxnId="{E6DF9DA7-4240-40BA-B66E-367BCA9E4F7E}">
      <dgm:prSet/>
      <dgm:spPr/>
      <dgm:t>
        <a:bodyPr/>
        <a:lstStyle/>
        <a:p>
          <a:pPr rtl="1"/>
          <a:endParaRPr lang="ar-SA"/>
        </a:p>
      </dgm:t>
    </dgm:pt>
    <dgm:pt modelId="{0F1D359C-031A-43BC-A662-BD27FEBCEAE2}" type="sibTrans" cxnId="{E6DF9DA7-4240-40BA-B66E-367BCA9E4F7E}">
      <dgm:prSet/>
      <dgm:spPr/>
      <dgm:t>
        <a:bodyPr/>
        <a:lstStyle/>
        <a:p>
          <a:pPr rtl="1"/>
          <a:endParaRPr lang="ar-SA"/>
        </a:p>
      </dgm:t>
    </dgm:pt>
    <dgm:pt modelId="{28819F70-0D9F-429D-9110-25B16BA50545}">
      <dgm:prSet phldrT="[نص]"/>
      <dgm:spPr/>
      <dgm:t>
        <a:bodyPr/>
        <a:lstStyle/>
        <a:p>
          <a:pPr rtl="0"/>
          <a:r>
            <a:rPr lang="en-US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Artemether</a:t>
          </a:r>
          <a:r>
            <a:rPr lang="ar-SY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 </a:t>
          </a:r>
          <a:r>
            <a:rPr lang="en-US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+</a:t>
          </a:r>
          <a:r>
            <a:rPr lang="ar-SY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 </a:t>
          </a:r>
          <a:r>
            <a:rPr lang="en-US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Lumefantrine</a:t>
          </a:r>
          <a:r>
            <a:rPr lang="ar-SY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 </a:t>
          </a:r>
          <a:endParaRPr lang="ar-SA" dirty="0"/>
        </a:p>
      </dgm:t>
    </dgm:pt>
    <dgm:pt modelId="{F3D37C78-FB0F-4514-BEF8-3B1E36CCCF28}" type="parTrans" cxnId="{F31C6A27-C267-4A2B-AF40-E4AB2DF4100D}">
      <dgm:prSet/>
      <dgm:spPr/>
      <dgm:t>
        <a:bodyPr/>
        <a:lstStyle/>
        <a:p>
          <a:pPr rtl="1"/>
          <a:endParaRPr lang="ar-SA"/>
        </a:p>
      </dgm:t>
    </dgm:pt>
    <dgm:pt modelId="{D7C4F0D1-053F-491C-9FC8-0BE99EFAF67A}" type="sibTrans" cxnId="{F31C6A27-C267-4A2B-AF40-E4AB2DF4100D}">
      <dgm:prSet/>
      <dgm:spPr/>
      <dgm:t>
        <a:bodyPr/>
        <a:lstStyle/>
        <a:p>
          <a:pPr rtl="1"/>
          <a:endParaRPr lang="ar-SA"/>
        </a:p>
      </dgm:t>
    </dgm:pt>
    <dgm:pt modelId="{174301F6-E2DF-471D-AA0B-E9281823C0DF}">
      <dgm:prSet/>
      <dgm:spPr/>
      <dgm:t>
        <a:bodyPr/>
        <a:lstStyle/>
        <a:p>
          <a:pPr rtl="0"/>
          <a:r>
            <a:rPr lang="en-US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Clindamycin or</a:t>
          </a:r>
          <a:r>
            <a:rPr lang="ar-SY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 </a:t>
          </a:r>
          <a:r>
            <a:rPr lang="en-US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Lincomycin</a:t>
          </a:r>
          <a:endParaRPr lang="en-US" dirty="0"/>
        </a:p>
      </dgm:t>
    </dgm:pt>
    <dgm:pt modelId="{E72682DE-7234-4EC7-8B54-EB5A412BB5D2}" type="parTrans" cxnId="{50AB78CB-7729-4CCC-8CFF-F21D69748CDA}">
      <dgm:prSet/>
      <dgm:spPr/>
      <dgm:t>
        <a:bodyPr/>
        <a:lstStyle/>
        <a:p>
          <a:pPr rtl="1"/>
          <a:endParaRPr lang="ar-SA"/>
        </a:p>
      </dgm:t>
    </dgm:pt>
    <dgm:pt modelId="{21F4FE7B-2253-4AE5-9299-A54E1C1225F1}" type="sibTrans" cxnId="{50AB78CB-7729-4CCC-8CFF-F21D69748CDA}">
      <dgm:prSet/>
      <dgm:spPr/>
      <dgm:t>
        <a:bodyPr/>
        <a:lstStyle/>
        <a:p>
          <a:pPr rtl="1"/>
          <a:endParaRPr lang="ar-SA"/>
        </a:p>
      </dgm:t>
    </dgm:pt>
    <dgm:pt modelId="{35422B21-6003-4C59-ABB3-C9C837109103}" type="pres">
      <dgm:prSet presAssocID="{0E5BD3B0-C5D2-4D56-91C4-42C73E689064}" presName="diagram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E42975D0-50FE-4760-A60D-1D319FD9D9F4}" type="pres">
      <dgm:prSet presAssocID="{E8DB58C6-E73E-469B-8310-30A7A9332737}" presName="root1" presStyleCnt="0"/>
      <dgm:spPr/>
    </dgm:pt>
    <dgm:pt modelId="{F8573CEB-5074-409A-A459-CA274CF8D161}" type="pres">
      <dgm:prSet presAssocID="{E8DB58C6-E73E-469B-8310-30A7A9332737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C8D839D3-4A42-4D89-886D-622845DDD599}" type="pres">
      <dgm:prSet presAssocID="{E8DB58C6-E73E-469B-8310-30A7A9332737}" presName="level2hierChild" presStyleCnt="0"/>
      <dgm:spPr/>
    </dgm:pt>
    <dgm:pt modelId="{95EB824F-052B-4D34-8F4A-F7DF94423C7B}" type="pres">
      <dgm:prSet presAssocID="{7A5E4969-253D-422D-B390-7880A453AC23}" presName="conn2-1" presStyleLbl="parChTrans1D2" presStyleIdx="0" presStyleCnt="3"/>
      <dgm:spPr/>
      <dgm:t>
        <a:bodyPr/>
        <a:lstStyle/>
        <a:p>
          <a:pPr rtl="1"/>
          <a:endParaRPr lang="ar-SA"/>
        </a:p>
      </dgm:t>
    </dgm:pt>
    <dgm:pt modelId="{8EEC08DD-39D9-41F2-803D-070F57036B8F}" type="pres">
      <dgm:prSet presAssocID="{7A5E4969-253D-422D-B390-7880A453AC23}" presName="connTx" presStyleLbl="parChTrans1D2" presStyleIdx="0" presStyleCnt="3"/>
      <dgm:spPr/>
      <dgm:t>
        <a:bodyPr/>
        <a:lstStyle/>
        <a:p>
          <a:pPr rtl="1"/>
          <a:endParaRPr lang="ar-SA"/>
        </a:p>
      </dgm:t>
    </dgm:pt>
    <dgm:pt modelId="{D6A9187C-64B3-4351-ACF6-A0F0C49F67BD}" type="pres">
      <dgm:prSet presAssocID="{D85A6C05-0410-46E1-864B-8DC6C6D9200C}" presName="root2" presStyleCnt="0"/>
      <dgm:spPr/>
    </dgm:pt>
    <dgm:pt modelId="{268F7867-D7F4-4195-BBE8-BBA2EF429753}" type="pres">
      <dgm:prSet presAssocID="{D85A6C05-0410-46E1-864B-8DC6C6D9200C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C7485585-285F-4E37-8D51-B5FC3EB6223B}" type="pres">
      <dgm:prSet presAssocID="{D85A6C05-0410-46E1-864B-8DC6C6D9200C}" presName="level3hierChild" presStyleCnt="0"/>
      <dgm:spPr/>
    </dgm:pt>
    <dgm:pt modelId="{C0555C4E-9B55-4EF2-92F2-088796212295}" type="pres">
      <dgm:prSet presAssocID="{F3D37C78-FB0F-4514-BEF8-3B1E36CCCF28}" presName="conn2-1" presStyleLbl="parChTrans1D2" presStyleIdx="1" presStyleCnt="3"/>
      <dgm:spPr/>
      <dgm:t>
        <a:bodyPr/>
        <a:lstStyle/>
        <a:p>
          <a:pPr rtl="1"/>
          <a:endParaRPr lang="ar-SA"/>
        </a:p>
      </dgm:t>
    </dgm:pt>
    <dgm:pt modelId="{9B83FC69-3A33-43D3-B109-ADB396081960}" type="pres">
      <dgm:prSet presAssocID="{F3D37C78-FB0F-4514-BEF8-3B1E36CCCF28}" presName="connTx" presStyleLbl="parChTrans1D2" presStyleIdx="1" presStyleCnt="3"/>
      <dgm:spPr/>
      <dgm:t>
        <a:bodyPr/>
        <a:lstStyle/>
        <a:p>
          <a:pPr rtl="1"/>
          <a:endParaRPr lang="ar-SA"/>
        </a:p>
      </dgm:t>
    </dgm:pt>
    <dgm:pt modelId="{2DD35E7C-6644-414D-BF64-B3154E563B1F}" type="pres">
      <dgm:prSet presAssocID="{28819F70-0D9F-429D-9110-25B16BA50545}" presName="root2" presStyleCnt="0"/>
      <dgm:spPr/>
    </dgm:pt>
    <dgm:pt modelId="{840BF9A3-8635-49E7-8851-27AE04D36CD4}" type="pres">
      <dgm:prSet presAssocID="{28819F70-0D9F-429D-9110-25B16BA50545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9D8AB8CF-270C-4DD0-98C6-0C3426778449}" type="pres">
      <dgm:prSet presAssocID="{28819F70-0D9F-429D-9110-25B16BA50545}" presName="level3hierChild" presStyleCnt="0"/>
      <dgm:spPr/>
    </dgm:pt>
    <dgm:pt modelId="{F2F91C3F-315E-43BA-BA2F-9E48337CB059}" type="pres">
      <dgm:prSet presAssocID="{E72682DE-7234-4EC7-8B54-EB5A412BB5D2}" presName="conn2-1" presStyleLbl="parChTrans1D2" presStyleIdx="2" presStyleCnt="3"/>
      <dgm:spPr/>
      <dgm:t>
        <a:bodyPr/>
        <a:lstStyle/>
        <a:p>
          <a:pPr rtl="1"/>
          <a:endParaRPr lang="ar-SA"/>
        </a:p>
      </dgm:t>
    </dgm:pt>
    <dgm:pt modelId="{8881496A-C532-41BD-A852-7DB5A2F6D8E7}" type="pres">
      <dgm:prSet presAssocID="{E72682DE-7234-4EC7-8B54-EB5A412BB5D2}" presName="connTx" presStyleLbl="parChTrans1D2" presStyleIdx="2" presStyleCnt="3"/>
      <dgm:spPr/>
      <dgm:t>
        <a:bodyPr/>
        <a:lstStyle/>
        <a:p>
          <a:pPr rtl="1"/>
          <a:endParaRPr lang="ar-SA"/>
        </a:p>
      </dgm:t>
    </dgm:pt>
    <dgm:pt modelId="{BE27D3D4-6BA7-4814-8F16-5F8AA4A01199}" type="pres">
      <dgm:prSet presAssocID="{174301F6-E2DF-471D-AA0B-E9281823C0DF}" presName="root2" presStyleCnt="0"/>
      <dgm:spPr/>
    </dgm:pt>
    <dgm:pt modelId="{93355A72-92D2-4F72-899F-0D7BF991EC64}" type="pres">
      <dgm:prSet presAssocID="{174301F6-E2DF-471D-AA0B-E9281823C0DF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B3B9D7BA-2A28-49D5-A884-028A794F33F9}" type="pres">
      <dgm:prSet presAssocID="{174301F6-E2DF-471D-AA0B-E9281823C0DF}" presName="level3hierChild" presStyleCnt="0"/>
      <dgm:spPr/>
    </dgm:pt>
  </dgm:ptLst>
  <dgm:cxnLst>
    <dgm:cxn modelId="{019708C9-7A3C-44F9-9A86-748972BC6620}" type="presOf" srcId="{28819F70-0D9F-429D-9110-25B16BA50545}" destId="{840BF9A3-8635-49E7-8851-27AE04D36CD4}" srcOrd="0" destOrd="0" presId="urn:microsoft.com/office/officeart/2005/8/layout/hierarchy2"/>
    <dgm:cxn modelId="{50AB78CB-7729-4CCC-8CFF-F21D69748CDA}" srcId="{E8DB58C6-E73E-469B-8310-30A7A9332737}" destId="{174301F6-E2DF-471D-AA0B-E9281823C0DF}" srcOrd="2" destOrd="0" parTransId="{E72682DE-7234-4EC7-8B54-EB5A412BB5D2}" sibTransId="{21F4FE7B-2253-4AE5-9299-A54E1C1225F1}"/>
    <dgm:cxn modelId="{491B7826-1D12-4A7D-98E9-FC88941BE91F}" type="presOf" srcId="{F3D37C78-FB0F-4514-BEF8-3B1E36CCCF28}" destId="{C0555C4E-9B55-4EF2-92F2-088796212295}" srcOrd="0" destOrd="0" presId="urn:microsoft.com/office/officeart/2005/8/layout/hierarchy2"/>
    <dgm:cxn modelId="{ABE4DE33-5820-4162-B87F-0E37B7EDDEC9}" type="presOf" srcId="{D85A6C05-0410-46E1-864B-8DC6C6D9200C}" destId="{268F7867-D7F4-4195-BBE8-BBA2EF429753}" srcOrd="0" destOrd="0" presId="urn:microsoft.com/office/officeart/2005/8/layout/hierarchy2"/>
    <dgm:cxn modelId="{84B9317F-69E6-4810-BAEB-B2F21115D7D1}" type="presOf" srcId="{0E5BD3B0-C5D2-4D56-91C4-42C73E689064}" destId="{35422B21-6003-4C59-ABB3-C9C837109103}" srcOrd="0" destOrd="0" presId="urn:microsoft.com/office/officeart/2005/8/layout/hierarchy2"/>
    <dgm:cxn modelId="{F31C6A27-C267-4A2B-AF40-E4AB2DF4100D}" srcId="{E8DB58C6-E73E-469B-8310-30A7A9332737}" destId="{28819F70-0D9F-429D-9110-25B16BA50545}" srcOrd="1" destOrd="0" parTransId="{F3D37C78-FB0F-4514-BEF8-3B1E36CCCF28}" sibTransId="{D7C4F0D1-053F-491C-9FC8-0BE99EFAF67A}"/>
    <dgm:cxn modelId="{AD9FDD5A-36B4-4E65-8AFC-4CBABC704635}" srcId="{0E5BD3B0-C5D2-4D56-91C4-42C73E689064}" destId="{E8DB58C6-E73E-469B-8310-30A7A9332737}" srcOrd="0" destOrd="0" parTransId="{D41CBA30-58E9-4585-92D7-E147E2E5DE5B}" sibTransId="{C8C566CA-F513-4ECF-8DCE-684F2BDF17B9}"/>
    <dgm:cxn modelId="{AB698F88-806B-450A-8A94-EBE1C99AC456}" type="presOf" srcId="{7A5E4969-253D-422D-B390-7880A453AC23}" destId="{8EEC08DD-39D9-41F2-803D-070F57036B8F}" srcOrd="1" destOrd="0" presId="urn:microsoft.com/office/officeart/2005/8/layout/hierarchy2"/>
    <dgm:cxn modelId="{0626323D-697F-4756-8E51-C297B5DCBDDF}" type="presOf" srcId="{7A5E4969-253D-422D-B390-7880A453AC23}" destId="{95EB824F-052B-4D34-8F4A-F7DF94423C7B}" srcOrd="0" destOrd="0" presId="urn:microsoft.com/office/officeart/2005/8/layout/hierarchy2"/>
    <dgm:cxn modelId="{E6DF9DA7-4240-40BA-B66E-367BCA9E4F7E}" srcId="{E8DB58C6-E73E-469B-8310-30A7A9332737}" destId="{D85A6C05-0410-46E1-864B-8DC6C6D9200C}" srcOrd="0" destOrd="0" parTransId="{7A5E4969-253D-422D-B390-7880A453AC23}" sibTransId="{0F1D359C-031A-43BC-A662-BD27FEBCEAE2}"/>
    <dgm:cxn modelId="{9E1A1CCF-9AF2-49FA-8D43-55EC69134267}" type="presOf" srcId="{E8DB58C6-E73E-469B-8310-30A7A9332737}" destId="{F8573CEB-5074-409A-A459-CA274CF8D161}" srcOrd="0" destOrd="0" presId="urn:microsoft.com/office/officeart/2005/8/layout/hierarchy2"/>
    <dgm:cxn modelId="{6C3FE541-F2C5-42D7-80F4-FC2F6CA460B4}" type="presOf" srcId="{F3D37C78-FB0F-4514-BEF8-3B1E36CCCF28}" destId="{9B83FC69-3A33-43D3-B109-ADB396081960}" srcOrd="1" destOrd="0" presId="urn:microsoft.com/office/officeart/2005/8/layout/hierarchy2"/>
    <dgm:cxn modelId="{9F9B0254-1E04-43B3-9277-EB91ADF0038D}" type="presOf" srcId="{E72682DE-7234-4EC7-8B54-EB5A412BB5D2}" destId="{F2F91C3F-315E-43BA-BA2F-9E48337CB059}" srcOrd="0" destOrd="0" presId="urn:microsoft.com/office/officeart/2005/8/layout/hierarchy2"/>
    <dgm:cxn modelId="{E83F7C4D-4630-42A5-8EC0-91527042B22D}" type="presOf" srcId="{E72682DE-7234-4EC7-8B54-EB5A412BB5D2}" destId="{8881496A-C532-41BD-A852-7DB5A2F6D8E7}" srcOrd="1" destOrd="0" presId="urn:microsoft.com/office/officeart/2005/8/layout/hierarchy2"/>
    <dgm:cxn modelId="{D441C5EA-3C6F-448F-803D-7725C2F663E9}" type="presOf" srcId="{174301F6-E2DF-471D-AA0B-E9281823C0DF}" destId="{93355A72-92D2-4F72-899F-0D7BF991EC64}" srcOrd="0" destOrd="0" presId="urn:microsoft.com/office/officeart/2005/8/layout/hierarchy2"/>
    <dgm:cxn modelId="{C0DDE532-9433-4701-9BA8-953FBD63765F}" type="presParOf" srcId="{35422B21-6003-4C59-ABB3-C9C837109103}" destId="{E42975D0-50FE-4760-A60D-1D319FD9D9F4}" srcOrd="0" destOrd="0" presId="urn:microsoft.com/office/officeart/2005/8/layout/hierarchy2"/>
    <dgm:cxn modelId="{6ECCFEF3-3B9E-47E4-96E4-4AC190F99870}" type="presParOf" srcId="{E42975D0-50FE-4760-A60D-1D319FD9D9F4}" destId="{F8573CEB-5074-409A-A459-CA274CF8D161}" srcOrd="0" destOrd="0" presId="urn:microsoft.com/office/officeart/2005/8/layout/hierarchy2"/>
    <dgm:cxn modelId="{D4A67410-6B16-44E0-93FA-9ECBB0E36ED7}" type="presParOf" srcId="{E42975D0-50FE-4760-A60D-1D319FD9D9F4}" destId="{C8D839D3-4A42-4D89-886D-622845DDD599}" srcOrd="1" destOrd="0" presId="urn:microsoft.com/office/officeart/2005/8/layout/hierarchy2"/>
    <dgm:cxn modelId="{342D8A3C-72C5-4A12-8427-2A7FBA8BE3B7}" type="presParOf" srcId="{C8D839D3-4A42-4D89-886D-622845DDD599}" destId="{95EB824F-052B-4D34-8F4A-F7DF94423C7B}" srcOrd="0" destOrd="0" presId="urn:microsoft.com/office/officeart/2005/8/layout/hierarchy2"/>
    <dgm:cxn modelId="{6E823009-F598-451B-B91D-5732A1B7F858}" type="presParOf" srcId="{95EB824F-052B-4D34-8F4A-F7DF94423C7B}" destId="{8EEC08DD-39D9-41F2-803D-070F57036B8F}" srcOrd="0" destOrd="0" presId="urn:microsoft.com/office/officeart/2005/8/layout/hierarchy2"/>
    <dgm:cxn modelId="{A8F5E79F-65EB-4167-8A92-C81518D7FEA1}" type="presParOf" srcId="{C8D839D3-4A42-4D89-886D-622845DDD599}" destId="{D6A9187C-64B3-4351-ACF6-A0F0C49F67BD}" srcOrd="1" destOrd="0" presId="urn:microsoft.com/office/officeart/2005/8/layout/hierarchy2"/>
    <dgm:cxn modelId="{7EC04C63-6C14-4852-8517-89590FC1856E}" type="presParOf" srcId="{D6A9187C-64B3-4351-ACF6-A0F0C49F67BD}" destId="{268F7867-D7F4-4195-BBE8-BBA2EF429753}" srcOrd="0" destOrd="0" presId="urn:microsoft.com/office/officeart/2005/8/layout/hierarchy2"/>
    <dgm:cxn modelId="{E13F4C3B-881A-422E-856D-DEEC24260D85}" type="presParOf" srcId="{D6A9187C-64B3-4351-ACF6-A0F0C49F67BD}" destId="{C7485585-285F-4E37-8D51-B5FC3EB6223B}" srcOrd="1" destOrd="0" presId="urn:microsoft.com/office/officeart/2005/8/layout/hierarchy2"/>
    <dgm:cxn modelId="{668E4509-07EB-475F-A78D-079BADEE93B2}" type="presParOf" srcId="{C8D839D3-4A42-4D89-886D-622845DDD599}" destId="{C0555C4E-9B55-4EF2-92F2-088796212295}" srcOrd="2" destOrd="0" presId="urn:microsoft.com/office/officeart/2005/8/layout/hierarchy2"/>
    <dgm:cxn modelId="{6100A7A5-6256-4A09-B1DC-7697AE9BCDFD}" type="presParOf" srcId="{C0555C4E-9B55-4EF2-92F2-088796212295}" destId="{9B83FC69-3A33-43D3-B109-ADB396081960}" srcOrd="0" destOrd="0" presId="urn:microsoft.com/office/officeart/2005/8/layout/hierarchy2"/>
    <dgm:cxn modelId="{14481282-B36A-41E6-ACD3-E749E775DC1B}" type="presParOf" srcId="{C8D839D3-4A42-4D89-886D-622845DDD599}" destId="{2DD35E7C-6644-414D-BF64-B3154E563B1F}" srcOrd="3" destOrd="0" presId="urn:microsoft.com/office/officeart/2005/8/layout/hierarchy2"/>
    <dgm:cxn modelId="{7C91387D-BEBF-4257-8DCB-8C21D29F1707}" type="presParOf" srcId="{2DD35E7C-6644-414D-BF64-B3154E563B1F}" destId="{840BF9A3-8635-49E7-8851-27AE04D36CD4}" srcOrd="0" destOrd="0" presId="urn:microsoft.com/office/officeart/2005/8/layout/hierarchy2"/>
    <dgm:cxn modelId="{8707991E-BB1D-4CFB-B23E-00D240D0C81A}" type="presParOf" srcId="{2DD35E7C-6644-414D-BF64-B3154E563B1F}" destId="{9D8AB8CF-270C-4DD0-98C6-0C3426778449}" srcOrd="1" destOrd="0" presId="urn:microsoft.com/office/officeart/2005/8/layout/hierarchy2"/>
    <dgm:cxn modelId="{445E2F72-08D8-473C-80AD-4311470E1740}" type="presParOf" srcId="{C8D839D3-4A42-4D89-886D-622845DDD599}" destId="{F2F91C3F-315E-43BA-BA2F-9E48337CB059}" srcOrd="4" destOrd="0" presId="urn:microsoft.com/office/officeart/2005/8/layout/hierarchy2"/>
    <dgm:cxn modelId="{A3F2914C-9BFD-44DF-9289-4AD2FC74D2CF}" type="presParOf" srcId="{F2F91C3F-315E-43BA-BA2F-9E48337CB059}" destId="{8881496A-C532-41BD-A852-7DB5A2F6D8E7}" srcOrd="0" destOrd="0" presId="urn:microsoft.com/office/officeart/2005/8/layout/hierarchy2"/>
    <dgm:cxn modelId="{4C242FDD-C1DA-4B27-A4A3-1C60994C1CC5}" type="presParOf" srcId="{C8D839D3-4A42-4D89-886D-622845DDD599}" destId="{BE27D3D4-6BA7-4814-8F16-5F8AA4A01199}" srcOrd="5" destOrd="0" presId="urn:microsoft.com/office/officeart/2005/8/layout/hierarchy2"/>
    <dgm:cxn modelId="{31902428-B327-42CE-B7B6-C2CD39B4B1AA}" type="presParOf" srcId="{BE27D3D4-6BA7-4814-8F16-5F8AA4A01199}" destId="{93355A72-92D2-4F72-899F-0D7BF991EC64}" srcOrd="0" destOrd="0" presId="urn:microsoft.com/office/officeart/2005/8/layout/hierarchy2"/>
    <dgm:cxn modelId="{77D89A23-F092-48F1-A29D-4C68D8B34372}" type="presParOf" srcId="{BE27D3D4-6BA7-4814-8F16-5F8AA4A01199}" destId="{B3B9D7BA-2A28-49D5-A884-028A794F33F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B02CB7-3D16-452F-A6EC-CD46037D2264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60D2D07C-767E-41A7-A91A-BF32E54112A1}">
      <dgm:prSet phldrT="[نص]" custT="1"/>
      <dgm:spPr/>
      <dgm:t>
        <a:bodyPr/>
        <a:lstStyle/>
        <a:p>
          <a:pPr rtl="1"/>
          <a:r>
            <a:rPr lang="ar-SY" sz="36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المضادات الفطرية ذات الروابط المضاعفة المتعددة</a:t>
          </a:r>
          <a:endParaRPr lang="ar-SA" sz="36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3ADC6E1C-EBF1-4ACE-AA88-02A2E47D79A2}" type="parTrans" cxnId="{8991F87C-BF34-43D2-B1AD-B65A7BA82B35}">
      <dgm:prSet/>
      <dgm:spPr/>
      <dgm:t>
        <a:bodyPr/>
        <a:lstStyle/>
        <a:p>
          <a:pPr rtl="1"/>
          <a:endParaRPr lang="ar-SA"/>
        </a:p>
      </dgm:t>
    </dgm:pt>
    <dgm:pt modelId="{EF229603-07E8-4C29-AEF1-29D5061AE115}" type="sibTrans" cxnId="{8991F87C-BF34-43D2-B1AD-B65A7BA82B35}">
      <dgm:prSet/>
      <dgm:spPr/>
      <dgm:t>
        <a:bodyPr/>
        <a:lstStyle/>
        <a:p>
          <a:pPr rtl="1"/>
          <a:endParaRPr lang="ar-SA"/>
        </a:p>
      </dgm:t>
    </dgm:pt>
    <dgm:pt modelId="{9974917E-3D52-4DA4-BA81-6DB2B99660E8}">
      <dgm:prSet phldrT="[نص]" custT="1"/>
      <dgm:spPr/>
      <dgm:t>
        <a:bodyPr/>
        <a:lstStyle/>
        <a:p>
          <a:pPr rtl="1"/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Amphotericin</a:t>
          </a:r>
          <a:endParaRPr lang="ar-SA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DAE949-37DB-4B1C-AC91-8A1F5E0ED8F4}" type="parTrans" cxnId="{AB84C6FB-EB55-4835-AD08-DD78F0335AF8}">
      <dgm:prSet/>
      <dgm:spPr/>
      <dgm:t>
        <a:bodyPr/>
        <a:lstStyle/>
        <a:p>
          <a:pPr rtl="1"/>
          <a:endParaRPr lang="ar-SA"/>
        </a:p>
      </dgm:t>
    </dgm:pt>
    <dgm:pt modelId="{5FC1CE36-4305-40BC-B968-DFC027702EE2}" type="sibTrans" cxnId="{AB84C6FB-EB55-4835-AD08-DD78F0335AF8}">
      <dgm:prSet/>
      <dgm:spPr/>
      <dgm:t>
        <a:bodyPr/>
        <a:lstStyle/>
        <a:p>
          <a:pPr rtl="1"/>
          <a:endParaRPr lang="ar-SA"/>
        </a:p>
      </dgm:t>
    </dgm:pt>
    <dgm:pt modelId="{14235067-7B34-4F27-A28E-C3051C41CA17}">
      <dgm:prSet phldrT="[نص]" custT="1"/>
      <dgm:spPr/>
      <dgm:t>
        <a:bodyPr/>
        <a:lstStyle/>
        <a:p>
          <a:pPr rtl="1"/>
          <a:r>
            <a:rPr lang="en-US" sz="3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Nystatin</a:t>
          </a:r>
          <a:endParaRPr lang="ar-SA" sz="3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B79E6B-3BB0-4C06-88D3-334BAADE4343}" type="parTrans" cxnId="{88EB7EE0-163A-4686-8FC4-DC82C7605D3A}">
      <dgm:prSet/>
      <dgm:spPr/>
      <dgm:t>
        <a:bodyPr/>
        <a:lstStyle/>
        <a:p>
          <a:pPr rtl="1"/>
          <a:endParaRPr lang="ar-SA"/>
        </a:p>
      </dgm:t>
    </dgm:pt>
    <dgm:pt modelId="{99A3053E-3275-4A70-9292-1B6C60F5DA0C}" type="sibTrans" cxnId="{88EB7EE0-163A-4686-8FC4-DC82C7605D3A}">
      <dgm:prSet/>
      <dgm:spPr/>
      <dgm:t>
        <a:bodyPr/>
        <a:lstStyle/>
        <a:p>
          <a:pPr rtl="1"/>
          <a:endParaRPr lang="ar-SA"/>
        </a:p>
      </dgm:t>
    </dgm:pt>
    <dgm:pt modelId="{CD4B220D-AD84-47D7-95CB-879D969DBBD7}" type="pres">
      <dgm:prSet presAssocID="{37B02CB7-3D16-452F-A6EC-CD46037D226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E98731E2-670D-476D-B088-12E88CCD2F9E}" type="pres">
      <dgm:prSet presAssocID="{60D2D07C-767E-41A7-A91A-BF32E54112A1}" presName="hierRoot1" presStyleCnt="0">
        <dgm:presLayoutVars>
          <dgm:hierBranch val="init"/>
        </dgm:presLayoutVars>
      </dgm:prSet>
      <dgm:spPr/>
    </dgm:pt>
    <dgm:pt modelId="{53B0F16A-A634-471A-A704-E1659C117475}" type="pres">
      <dgm:prSet presAssocID="{60D2D07C-767E-41A7-A91A-BF32E54112A1}" presName="rootComposite1" presStyleCnt="0"/>
      <dgm:spPr/>
    </dgm:pt>
    <dgm:pt modelId="{AA5457EF-5A92-4062-AA6F-CFABD883DA05}" type="pres">
      <dgm:prSet presAssocID="{60D2D07C-767E-41A7-A91A-BF32E54112A1}" presName="rootText1" presStyleLbl="node0" presStyleIdx="0" presStyleCnt="1" custScaleX="123265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139B8D08-4602-498A-B689-EF0F26536522}" type="pres">
      <dgm:prSet presAssocID="{60D2D07C-767E-41A7-A91A-BF32E54112A1}" presName="rootConnector1" presStyleLbl="node1" presStyleIdx="0" presStyleCnt="0"/>
      <dgm:spPr/>
      <dgm:t>
        <a:bodyPr/>
        <a:lstStyle/>
        <a:p>
          <a:pPr rtl="1"/>
          <a:endParaRPr lang="ar-SA"/>
        </a:p>
      </dgm:t>
    </dgm:pt>
    <dgm:pt modelId="{65055F95-B49C-4DC1-A4C4-14D17CF2D539}" type="pres">
      <dgm:prSet presAssocID="{60D2D07C-767E-41A7-A91A-BF32E54112A1}" presName="hierChild2" presStyleCnt="0"/>
      <dgm:spPr/>
    </dgm:pt>
    <dgm:pt modelId="{30B9BE1B-068F-4FED-B087-AF6CCDE03A23}" type="pres">
      <dgm:prSet presAssocID="{C5DAE949-37DB-4B1C-AC91-8A1F5E0ED8F4}" presName="Name37" presStyleLbl="parChTrans1D2" presStyleIdx="0" presStyleCnt="2"/>
      <dgm:spPr/>
      <dgm:t>
        <a:bodyPr/>
        <a:lstStyle/>
        <a:p>
          <a:pPr rtl="1"/>
          <a:endParaRPr lang="ar-SA"/>
        </a:p>
      </dgm:t>
    </dgm:pt>
    <dgm:pt modelId="{40B4FB9C-41ED-4D4F-9D6A-B36C5583FDFC}" type="pres">
      <dgm:prSet presAssocID="{9974917E-3D52-4DA4-BA81-6DB2B99660E8}" presName="hierRoot2" presStyleCnt="0">
        <dgm:presLayoutVars>
          <dgm:hierBranch val="init"/>
        </dgm:presLayoutVars>
      </dgm:prSet>
      <dgm:spPr/>
    </dgm:pt>
    <dgm:pt modelId="{4062B68B-F0C7-4B5B-B601-105EE5573E64}" type="pres">
      <dgm:prSet presAssocID="{9974917E-3D52-4DA4-BA81-6DB2B99660E8}" presName="rootComposite" presStyleCnt="0"/>
      <dgm:spPr/>
    </dgm:pt>
    <dgm:pt modelId="{E6605B91-B550-4523-8499-F9CFEE54C4DE}" type="pres">
      <dgm:prSet presAssocID="{9974917E-3D52-4DA4-BA81-6DB2B99660E8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EF0DF02D-0E34-4D09-BB4B-831D0FA37876}" type="pres">
      <dgm:prSet presAssocID="{9974917E-3D52-4DA4-BA81-6DB2B99660E8}" presName="rootConnector" presStyleLbl="node2" presStyleIdx="0" presStyleCnt="2"/>
      <dgm:spPr/>
      <dgm:t>
        <a:bodyPr/>
        <a:lstStyle/>
        <a:p>
          <a:pPr rtl="1"/>
          <a:endParaRPr lang="ar-SA"/>
        </a:p>
      </dgm:t>
    </dgm:pt>
    <dgm:pt modelId="{B84DFDC0-9D7F-4982-816F-C5208FE38CA8}" type="pres">
      <dgm:prSet presAssocID="{9974917E-3D52-4DA4-BA81-6DB2B99660E8}" presName="hierChild4" presStyleCnt="0"/>
      <dgm:spPr/>
    </dgm:pt>
    <dgm:pt modelId="{EF6C8DB1-9B69-4D40-B5CC-A248D7989B4F}" type="pres">
      <dgm:prSet presAssocID="{9974917E-3D52-4DA4-BA81-6DB2B99660E8}" presName="hierChild5" presStyleCnt="0"/>
      <dgm:spPr/>
    </dgm:pt>
    <dgm:pt modelId="{652E4DAD-B164-4F87-BDC2-B20C24C72BA6}" type="pres">
      <dgm:prSet presAssocID="{19B79E6B-3BB0-4C06-88D3-334BAADE4343}" presName="Name37" presStyleLbl="parChTrans1D2" presStyleIdx="1" presStyleCnt="2"/>
      <dgm:spPr/>
      <dgm:t>
        <a:bodyPr/>
        <a:lstStyle/>
        <a:p>
          <a:pPr rtl="1"/>
          <a:endParaRPr lang="ar-SA"/>
        </a:p>
      </dgm:t>
    </dgm:pt>
    <dgm:pt modelId="{973EA7C2-AE41-49B8-A331-F07C3B496F5D}" type="pres">
      <dgm:prSet presAssocID="{14235067-7B34-4F27-A28E-C3051C41CA17}" presName="hierRoot2" presStyleCnt="0">
        <dgm:presLayoutVars>
          <dgm:hierBranch val="init"/>
        </dgm:presLayoutVars>
      </dgm:prSet>
      <dgm:spPr/>
    </dgm:pt>
    <dgm:pt modelId="{DC09B4B7-2FA0-4DBF-BD92-224C48AA6409}" type="pres">
      <dgm:prSet presAssocID="{14235067-7B34-4F27-A28E-C3051C41CA17}" presName="rootComposite" presStyleCnt="0"/>
      <dgm:spPr/>
    </dgm:pt>
    <dgm:pt modelId="{93002FDB-FBE2-4450-8769-A78CA0ADE7B0}" type="pres">
      <dgm:prSet presAssocID="{14235067-7B34-4F27-A28E-C3051C41CA17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94D7DF71-26CD-4640-9FDF-4EE86F72D9CD}" type="pres">
      <dgm:prSet presAssocID="{14235067-7B34-4F27-A28E-C3051C41CA17}" presName="rootConnector" presStyleLbl="node2" presStyleIdx="1" presStyleCnt="2"/>
      <dgm:spPr/>
      <dgm:t>
        <a:bodyPr/>
        <a:lstStyle/>
        <a:p>
          <a:pPr rtl="1"/>
          <a:endParaRPr lang="ar-SA"/>
        </a:p>
      </dgm:t>
    </dgm:pt>
    <dgm:pt modelId="{362534FC-C761-4D36-837E-5CA53784CD45}" type="pres">
      <dgm:prSet presAssocID="{14235067-7B34-4F27-A28E-C3051C41CA17}" presName="hierChild4" presStyleCnt="0"/>
      <dgm:spPr/>
    </dgm:pt>
    <dgm:pt modelId="{BB5F8171-C667-4978-9834-1EB11780FE17}" type="pres">
      <dgm:prSet presAssocID="{14235067-7B34-4F27-A28E-C3051C41CA17}" presName="hierChild5" presStyleCnt="0"/>
      <dgm:spPr/>
    </dgm:pt>
    <dgm:pt modelId="{E04DFBAD-C299-467F-A1F8-E190770A62FC}" type="pres">
      <dgm:prSet presAssocID="{60D2D07C-767E-41A7-A91A-BF32E54112A1}" presName="hierChild3" presStyleCnt="0"/>
      <dgm:spPr/>
    </dgm:pt>
  </dgm:ptLst>
  <dgm:cxnLst>
    <dgm:cxn modelId="{AB84C6FB-EB55-4835-AD08-DD78F0335AF8}" srcId="{60D2D07C-767E-41A7-A91A-BF32E54112A1}" destId="{9974917E-3D52-4DA4-BA81-6DB2B99660E8}" srcOrd="0" destOrd="0" parTransId="{C5DAE949-37DB-4B1C-AC91-8A1F5E0ED8F4}" sibTransId="{5FC1CE36-4305-40BC-B968-DFC027702EE2}"/>
    <dgm:cxn modelId="{57DF06CF-EBAB-403E-B80A-F0132D677180}" type="presOf" srcId="{37B02CB7-3D16-452F-A6EC-CD46037D2264}" destId="{CD4B220D-AD84-47D7-95CB-879D969DBBD7}" srcOrd="0" destOrd="0" presId="urn:microsoft.com/office/officeart/2005/8/layout/orgChart1"/>
    <dgm:cxn modelId="{78EC04CB-596B-4C2A-AFC9-EAC46DC2723C}" type="presOf" srcId="{60D2D07C-767E-41A7-A91A-BF32E54112A1}" destId="{AA5457EF-5A92-4062-AA6F-CFABD883DA05}" srcOrd="0" destOrd="0" presId="urn:microsoft.com/office/officeart/2005/8/layout/orgChart1"/>
    <dgm:cxn modelId="{6007148E-24E8-4592-87A3-A933B17DF537}" type="presOf" srcId="{60D2D07C-767E-41A7-A91A-BF32E54112A1}" destId="{139B8D08-4602-498A-B689-EF0F26536522}" srcOrd="1" destOrd="0" presId="urn:microsoft.com/office/officeart/2005/8/layout/orgChart1"/>
    <dgm:cxn modelId="{71D7FC84-C37F-4C67-935B-EF6CEE61833F}" type="presOf" srcId="{19B79E6B-3BB0-4C06-88D3-334BAADE4343}" destId="{652E4DAD-B164-4F87-BDC2-B20C24C72BA6}" srcOrd="0" destOrd="0" presId="urn:microsoft.com/office/officeart/2005/8/layout/orgChart1"/>
    <dgm:cxn modelId="{8991F87C-BF34-43D2-B1AD-B65A7BA82B35}" srcId="{37B02CB7-3D16-452F-A6EC-CD46037D2264}" destId="{60D2D07C-767E-41A7-A91A-BF32E54112A1}" srcOrd="0" destOrd="0" parTransId="{3ADC6E1C-EBF1-4ACE-AA88-02A2E47D79A2}" sibTransId="{EF229603-07E8-4C29-AEF1-29D5061AE115}"/>
    <dgm:cxn modelId="{5784DDCE-A64C-41DF-A2D0-10D38C107D17}" type="presOf" srcId="{9974917E-3D52-4DA4-BA81-6DB2B99660E8}" destId="{EF0DF02D-0E34-4D09-BB4B-831D0FA37876}" srcOrd="1" destOrd="0" presId="urn:microsoft.com/office/officeart/2005/8/layout/orgChart1"/>
    <dgm:cxn modelId="{B51AED52-A39C-4F7A-AC84-6E9C7E5083F1}" type="presOf" srcId="{C5DAE949-37DB-4B1C-AC91-8A1F5E0ED8F4}" destId="{30B9BE1B-068F-4FED-B087-AF6CCDE03A23}" srcOrd="0" destOrd="0" presId="urn:microsoft.com/office/officeart/2005/8/layout/orgChart1"/>
    <dgm:cxn modelId="{F8593704-7B50-4A77-99E9-DB7CD0463A0C}" type="presOf" srcId="{9974917E-3D52-4DA4-BA81-6DB2B99660E8}" destId="{E6605B91-B550-4523-8499-F9CFEE54C4DE}" srcOrd="0" destOrd="0" presId="urn:microsoft.com/office/officeart/2005/8/layout/orgChart1"/>
    <dgm:cxn modelId="{D3C2BDF8-1485-4FC5-BBE9-090A1805D628}" type="presOf" srcId="{14235067-7B34-4F27-A28E-C3051C41CA17}" destId="{93002FDB-FBE2-4450-8769-A78CA0ADE7B0}" srcOrd="0" destOrd="0" presId="urn:microsoft.com/office/officeart/2005/8/layout/orgChart1"/>
    <dgm:cxn modelId="{6857ADB5-588E-469C-B040-4064E1133F22}" type="presOf" srcId="{14235067-7B34-4F27-A28E-C3051C41CA17}" destId="{94D7DF71-26CD-4640-9FDF-4EE86F72D9CD}" srcOrd="1" destOrd="0" presId="urn:microsoft.com/office/officeart/2005/8/layout/orgChart1"/>
    <dgm:cxn modelId="{88EB7EE0-163A-4686-8FC4-DC82C7605D3A}" srcId="{60D2D07C-767E-41A7-A91A-BF32E54112A1}" destId="{14235067-7B34-4F27-A28E-C3051C41CA17}" srcOrd="1" destOrd="0" parTransId="{19B79E6B-3BB0-4C06-88D3-334BAADE4343}" sibTransId="{99A3053E-3275-4A70-9292-1B6C60F5DA0C}"/>
    <dgm:cxn modelId="{B00C6511-EF5D-419A-9E9A-AE547E5E0D87}" type="presParOf" srcId="{CD4B220D-AD84-47D7-95CB-879D969DBBD7}" destId="{E98731E2-670D-476D-B088-12E88CCD2F9E}" srcOrd="0" destOrd="0" presId="urn:microsoft.com/office/officeart/2005/8/layout/orgChart1"/>
    <dgm:cxn modelId="{15984F3E-28E6-4263-A704-E37A9A1A4E89}" type="presParOf" srcId="{E98731E2-670D-476D-B088-12E88CCD2F9E}" destId="{53B0F16A-A634-471A-A704-E1659C117475}" srcOrd="0" destOrd="0" presId="urn:microsoft.com/office/officeart/2005/8/layout/orgChart1"/>
    <dgm:cxn modelId="{D9906DEB-E17E-4E7E-B76B-80BC4EF7F959}" type="presParOf" srcId="{53B0F16A-A634-471A-A704-E1659C117475}" destId="{AA5457EF-5A92-4062-AA6F-CFABD883DA05}" srcOrd="0" destOrd="0" presId="urn:microsoft.com/office/officeart/2005/8/layout/orgChart1"/>
    <dgm:cxn modelId="{59795815-4639-4783-88BB-16C3E1485196}" type="presParOf" srcId="{53B0F16A-A634-471A-A704-E1659C117475}" destId="{139B8D08-4602-498A-B689-EF0F26536522}" srcOrd="1" destOrd="0" presId="urn:microsoft.com/office/officeart/2005/8/layout/orgChart1"/>
    <dgm:cxn modelId="{D6D32C40-3045-4C78-B2F1-F57FE43D5AC1}" type="presParOf" srcId="{E98731E2-670D-476D-B088-12E88CCD2F9E}" destId="{65055F95-B49C-4DC1-A4C4-14D17CF2D539}" srcOrd="1" destOrd="0" presId="urn:microsoft.com/office/officeart/2005/8/layout/orgChart1"/>
    <dgm:cxn modelId="{E2A1EF18-3EE9-4960-8F06-619F1BF160D7}" type="presParOf" srcId="{65055F95-B49C-4DC1-A4C4-14D17CF2D539}" destId="{30B9BE1B-068F-4FED-B087-AF6CCDE03A23}" srcOrd="0" destOrd="0" presId="urn:microsoft.com/office/officeart/2005/8/layout/orgChart1"/>
    <dgm:cxn modelId="{CE3AA38A-7BCF-48A5-A6D9-3AC4F0DFCBA1}" type="presParOf" srcId="{65055F95-B49C-4DC1-A4C4-14D17CF2D539}" destId="{40B4FB9C-41ED-4D4F-9D6A-B36C5583FDFC}" srcOrd="1" destOrd="0" presId="urn:microsoft.com/office/officeart/2005/8/layout/orgChart1"/>
    <dgm:cxn modelId="{292E381E-9C97-4BE2-94A3-962A3AE2AC93}" type="presParOf" srcId="{40B4FB9C-41ED-4D4F-9D6A-B36C5583FDFC}" destId="{4062B68B-F0C7-4B5B-B601-105EE5573E64}" srcOrd="0" destOrd="0" presId="urn:microsoft.com/office/officeart/2005/8/layout/orgChart1"/>
    <dgm:cxn modelId="{2E81BB83-7AAB-4DB7-91E1-4E3CDF5EA51E}" type="presParOf" srcId="{4062B68B-F0C7-4B5B-B601-105EE5573E64}" destId="{E6605B91-B550-4523-8499-F9CFEE54C4DE}" srcOrd="0" destOrd="0" presId="urn:microsoft.com/office/officeart/2005/8/layout/orgChart1"/>
    <dgm:cxn modelId="{207AB0C7-561B-454F-95E0-97A22925A9B0}" type="presParOf" srcId="{4062B68B-F0C7-4B5B-B601-105EE5573E64}" destId="{EF0DF02D-0E34-4D09-BB4B-831D0FA37876}" srcOrd="1" destOrd="0" presId="urn:microsoft.com/office/officeart/2005/8/layout/orgChart1"/>
    <dgm:cxn modelId="{86A96731-E588-4425-9E25-5361452AC975}" type="presParOf" srcId="{40B4FB9C-41ED-4D4F-9D6A-B36C5583FDFC}" destId="{B84DFDC0-9D7F-4982-816F-C5208FE38CA8}" srcOrd="1" destOrd="0" presId="urn:microsoft.com/office/officeart/2005/8/layout/orgChart1"/>
    <dgm:cxn modelId="{799DEBA3-BD6A-44C9-95C2-10C8125DB636}" type="presParOf" srcId="{40B4FB9C-41ED-4D4F-9D6A-B36C5583FDFC}" destId="{EF6C8DB1-9B69-4D40-B5CC-A248D7989B4F}" srcOrd="2" destOrd="0" presId="urn:microsoft.com/office/officeart/2005/8/layout/orgChart1"/>
    <dgm:cxn modelId="{54E5B834-2D36-485D-9A94-08860FA29226}" type="presParOf" srcId="{65055F95-B49C-4DC1-A4C4-14D17CF2D539}" destId="{652E4DAD-B164-4F87-BDC2-B20C24C72BA6}" srcOrd="2" destOrd="0" presId="urn:microsoft.com/office/officeart/2005/8/layout/orgChart1"/>
    <dgm:cxn modelId="{67B294D8-0478-45F2-8D8E-D1ECEE8615B3}" type="presParOf" srcId="{65055F95-B49C-4DC1-A4C4-14D17CF2D539}" destId="{973EA7C2-AE41-49B8-A331-F07C3B496F5D}" srcOrd="3" destOrd="0" presId="urn:microsoft.com/office/officeart/2005/8/layout/orgChart1"/>
    <dgm:cxn modelId="{DC38947B-35A3-4700-98F6-19397D7AEB33}" type="presParOf" srcId="{973EA7C2-AE41-49B8-A331-F07C3B496F5D}" destId="{DC09B4B7-2FA0-4DBF-BD92-224C48AA6409}" srcOrd="0" destOrd="0" presId="urn:microsoft.com/office/officeart/2005/8/layout/orgChart1"/>
    <dgm:cxn modelId="{824B35CD-8B3B-4391-AAC4-8B67606B62E2}" type="presParOf" srcId="{DC09B4B7-2FA0-4DBF-BD92-224C48AA6409}" destId="{93002FDB-FBE2-4450-8769-A78CA0ADE7B0}" srcOrd="0" destOrd="0" presId="urn:microsoft.com/office/officeart/2005/8/layout/orgChart1"/>
    <dgm:cxn modelId="{0113EA0C-E81C-4DB9-A7B5-C22BB5E87C70}" type="presParOf" srcId="{DC09B4B7-2FA0-4DBF-BD92-224C48AA6409}" destId="{94D7DF71-26CD-4640-9FDF-4EE86F72D9CD}" srcOrd="1" destOrd="0" presId="urn:microsoft.com/office/officeart/2005/8/layout/orgChart1"/>
    <dgm:cxn modelId="{0E53ADE5-CB4F-4D96-B601-5E0934E62268}" type="presParOf" srcId="{973EA7C2-AE41-49B8-A331-F07C3B496F5D}" destId="{362534FC-C761-4D36-837E-5CA53784CD45}" srcOrd="1" destOrd="0" presId="urn:microsoft.com/office/officeart/2005/8/layout/orgChart1"/>
    <dgm:cxn modelId="{9D39DC33-6F4E-40CF-9E8C-A332847EDC6A}" type="presParOf" srcId="{973EA7C2-AE41-49B8-A331-F07C3B496F5D}" destId="{BB5F8171-C667-4978-9834-1EB11780FE17}" srcOrd="2" destOrd="0" presId="urn:microsoft.com/office/officeart/2005/8/layout/orgChart1"/>
    <dgm:cxn modelId="{CE1E9987-1B4F-41BE-874C-B8C1F58A15FF}" type="presParOf" srcId="{E98731E2-670D-476D-B088-12E88CCD2F9E}" destId="{E04DFBAD-C299-467F-A1F8-E190770A62F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B02CB7-3D16-452F-A6EC-CD46037D2264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60D2D07C-767E-41A7-A91A-BF32E54112A1}">
      <dgm:prSet phldrT="[نص]" custT="1"/>
      <dgm:spPr/>
      <dgm:t>
        <a:bodyPr/>
        <a:lstStyle/>
        <a:p>
          <a:pPr rtl="1"/>
          <a:r>
            <a:rPr lang="ar-SY" sz="40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المضادات الفطرية التريازولية</a:t>
          </a:r>
          <a:endParaRPr lang="ar-SA" sz="40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3ADC6E1C-EBF1-4ACE-AA88-02A2E47D79A2}" type="parTrans" cxnId="{8991F87C-BF34-43D2-B1AD-B65A7BA82B35}">
      <dgm:prSet/>
      <dgm:spPr/>
      <dgm:t>
        <a:bodyPr/>
        <a:lstStyle/>
        <a:p>
          <a:pPr rtl="1"/>
          <a:endParaRPr lang="ar-SA"/>
        </a:p>
      </dgm:t>
    </dgm:pt>
    <dgm:pt modelId="{EF229603-07E8-4C29-AEF1-29D5061AE115}" type="sibTrans" cxnId="{8991F87C-BF34-43D2-B1AD-B65A7BA82B35}">
      <dgm:prSet/>
      <dgm:spPr/>
      <dgm:t>
        <a:bodyPr/>
        <a:lstStyle/>
        <a:p>
          <a:pPr rtl="1"/>
          <a:endParaRPr lang="ar-SA"/>
        </a:p>
      </dgm:t>
    </dgm:pt>
    <dgm:pt modelId="{9974917E-3D52-4DA4-BA81-6DB2B99660E8}">
      <dgm:prSet phldrT="[نص]" custT="1"/>
      <dgm:spPr/>
      <dgm:t>
        <a:bodyPr/>
        <a:lstStyle/>
        <a:p>
          <a:pPr rtl="1"/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Fluconazole</a:t>
          </a:r>
          <a:endParaRPr lang="ar-SA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DAE949-37DB-4B1C-AC91-8A1F5E0ED8F4}" type="parTrans" cxnId="{AB84C6FB-EB55-4835-AD08-DD78F0335AF8}">
      <dgm:prSet/>
      <dgm:spPr/>
      <dgm:t>
        <a:bodyPr/>
        <a:lstStyle/>
        <a:p>
          <a:pPr rtl="1"/>
          <a:endParaRPr lang="ar-SA"/>
        </a:p>
      </dgm:t>
    </dgm:pt>
    <dgm:pt modelId="{5FC1CE36-4305-40BC-B968-DFC027702EE2}" type="sibTrans" cxnId="{AB84C6FB-EB55-4835-AD08-DD78F0335AF8}">
      <dgm:prSet/>
      <dgm:spPr/>
      <dgm:t>
        <a:bodyPr/>
        <a:lstStyle/>
        <a:p>
          <a:pPr rtl="1"/>
          <a:endParaRPr lang="ar-SA"/>
        </a:p>
      </dgm:t>
    </dgm:pt>
    <dgm:pt modelId="{6AE1775C-B6EE-452F-9C17-81D164BA6BBD}">
      <dgm:prSet phldrT="[نص]" custT="1"/>
      <dgm:spPr/>
      <dgm:t>
        <a:bodyPr/>
        <a:lstStyle/>
        <a:p>
          <a:pPr rtl="1"/>
          <a:r>
            <a:rPr lang="en-US" sz="3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Itraconazole</a:t>
          </a:r>
          <a:endParaRPr lang="ar-SA" sz="3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B5C535-576A-4DE3-8475-66E06CB219B8}" type="parTrans" cxnId="{9D7175C8-9967-457D-A093-78309AF1B05B}">
      <dgm:prSet/>
      <dgm:spPr/>
      <dgm:t>
        <a:bodyPr/>
        <a:lstStyle/>
        <a:p>
          <a:pPr rtl="1"/>
          <a:endParaRPr lang="ar-SA"/>
        </a:p>
      </dgm:t>
    </dgm:pt>
    <dgm:pt modelId="{0B026473-2C37-46CE-BEA0-D593A1C13DB1}" type="sibTrans" cxnId="{9D7175C8-9967-457D-A093-78309AF1B05B}">
      <dgm:prSet/>
      <dgm:spPr/>
      <dgm:t>
        <a:bodyPr/>
        <a:lstStyle/>
        <a:p>
          <a:pPr rtl="1"/>
          <a:endParaRPr lang="ar-SA"/>
        </a:p>
      </dgm:t>
    </dgm:pt>
    <dgm:pt modelId="{CD4B220D-AD84-47D7-95CB-879D969DBBD7}" type="pres">
      <dgm:prSet presAssocID="{37B02CB7-3D16-452F-A6EC-CD46037D226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E98731E2-670D-476D-B088-12E88CCD2F9E}" type="pres">
      <dgm:prSet presAssocID="{60D2D07C-767E-41A7-A91A-BF32E54112A1}" presName="hierRoot1" presStyleCnt="0">
        <dgm:presLayoutVars>
          <dgm:hierBranch val="init"/>
        </dgm:presLayoutVars>
      </dgm:prSet>
      <dgm:spPr/>
    </dgm:pt>
    <dgm:pt modelId="{53B0F16A-A634-471A-A704-E1659C117475}" type="pres">
      <dgm:prSet presAssocID="{60D2D07C-767E-41A7-A91A-BF32E54112A1}" presName="rootComposite1" presStyleCnt="0"/>
      <dgm:spPr/>
    </dgm:pt>
    <dgm:pt modelId="{AA5457EF-5A92-4062-AA6F-CFABD883DA05}" type="pres">
      <dgm:prSet presAssocID="{60D2D07C-767E-41A7-A91A-BF32E54112A1}" presName="rootText1" presStyleLbl="node0" presStyleIdx="0" presStyleCnt="1" custScaleX="132423" custScaleY="109820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139B8D08-4602-498A-B689-EF0F26536522}" type="pres">
      <dgm:prSet presAssocID="{60D2D07C-767E-41A7-A91A-BF32E54112A1}" presName="rootConnector1" presStyleLbl="node1" presStyleIdx="0" presStyleCnt="0"/>
      <dgm:spPr/>
      <dgm:t>
        <a:bodyPr/>
        <a:lstStyle/>
        <a:p>
          <a:pPr rtl="1"/>
          <a:endParaRPr lang="ar-SA"/>
        </a:p>
      </dgm:t>
    </dgm:pt>
    <dgm:pt modelId="{65055F95-B49C-4DC1-A4C4-14D17CF2D539}" type="pres">
      <dgm:prSet presAssocID="{60D2D07C-767E-41A7-A91A-BF32E54112A1}" presName="hierChild2" presStyleCnt="0"/>
      <dgm:spPr/>
    </dgm:pt>
    <dgm:pt modelId="{30B9BE1B-068F-4FED-B087-AF6CCDE03A23}" type="pres">
      <dgm:prSet presAssocID="{C5DAE949-37DB-4B1C-AC91-8A1F5E0ED8F4}" presName="Name37" presStyleLbl="parChTrans1D2" presStyleIdx="0" presStyleCnt="2"/>
      <dgm:spPr/>
      <dgm:t>
        <a:bodyPr/>
        <a:lstStyle/>
        <a:p>
          <a:pPr rtl="1"/>
          <a:endParaRPr lang="ar-SA"/>
        </a:p>
      </dgm:t>
    </dgm:pt>
    <dgm:pt modelId="{40B4FB9C-41ED-4D4F-9D6A-B36C5583FDFC}" type="pres">
      <dgm:prSet presAssocID="{9974917E-3D52-4DA4-BA81-6DB2B99660E8}" presName="hierRoot2" presStyleCnt="0">
        <dgm:presLayoutVars>
          <dgm:hierBranch val="init"/>
        </dgm:presLayoutVars>
      </dgm:prSet>
      <dgm:spPr/>
    </dgm:pt>
    <dgm:pt modelId="{4062B68B-F0C7-4B5B-B601-105EE5573E64}" type="pres">
      <dgm:prSet presAssocID="{9974917E-3D52-4DA4-BA81-6DB2B99660E8}" presName="rootComposite" presStyleCnt="0"/>
      <dgm:spPr/>
    </dgm:pt>
    <dgm:pt modelId="{E6605B91-B550-4523-8499-F9CFEE54C4DE}" type="pres">
      <dgm:prSet presAssocID="{9974917E-3D52-4DA4-BA81-6DB2B99660E8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EF0DF02D-0E34-4D09-BB4B-831D0FA37876}" type="pres">
      <dgm:prSet presAssocID="{9974917E-3D52-4DA4-BA81-6DB2B99660E8}" presName="rootConnector" presStyleLbl="node2" presStyleIdx="0" presStyleCnt="2"/>
      <dgm:spPr/>
      <dgm:t>
        <a:bodyPr/>
        <a:lstStyle/>
        <a:p>
          <a:pPr rtl="1"/>
          <a:endParaRPr lang="ar-SA"/>
        </a:p>
      </dgm:t>
    </dgm:pt>
    <dgm:pt modelId="{B84DFDC0-9D7F-4982-816F-C5208FE38CA8}" type="pres">
      <dgm:prSet presAssocID="{9974917E-3D52-4DA4-BA81-6DB2B99660E8}" presName="hierChild4" presStyleCnt="0"/>
      <dgm:spPr/>
    </dgm:pt>
    <dgm:pt modelId="{EF6C8DB1-9B69-4D40-B5CC-A248D7989B4F}" type="pres">
      <dgm:prSet presAssocID="{9974917E-3D52-4DA4-BA81-6DB2B99660E8}" presName="hierChild5" presStyleCnt="0"/>
      <dgm:spPr/>
    </dgm:pt>
    <dgm:pt modelId="{E49282D9-D040-4EAB-97F5-ABC89BFC6D7F}" type="pres">
      <dgm:prSet presAssocID="{3FB5C535-576A-4DE3-8475-66E06CB219B8}" presName="Name37" presStyleLbl="parChTrans1D2" presStyleIdx="1" presStyleCnt="2"/>
      <dgm:spPr/>
      <dgm:t>
        <a:bodyPr/>
        <a:lstStyle/>
        <a:p>
          <a:pPr rtl="1"/>
          <a:endParaRPr lang="ar-SA"/>
        </a:p>
      </dgm:t>
    </dgm:pt>
    <dgm:pt modelId="{84720902-290E-4FEC-A78B-3251C1121E00}" type="pres">
      <dgm:prSet presAssocID="{6AE1775C-B6EE-452F-9C17-81D164BA6BBD}" presName="hierRoot2" presStyleCnt="0">
        <dgm:presLayoutVars>
          <dgm:hierBranch val="init"/>
        </dgm:presLayoutVars>
      </dgm:prSet>
      <dgm:spPr/>
    </dgm:pt>
    <dgm:pt modelId="{7F3E7E31-F470-4624-9291-4642E2EC14A8}" type="pres">
      <dgm:prSet presAssocID="{6AE1775C-B6EE-452F-9C17-81D164BA6BBD}" presName="rootComposite" presStyleCnt="0"/>
      <dgm:spPr/>
    </dgm:pt>
    <dgm:pt modelId="{6BB0469E-32CC-40CC-8534-1FF881890252}" type="pres">
      <dgm:prSet presAssocID="{6AE1775C-B6EE-452F-9C17-81D164BA6BBD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2C3A2048-C4DD-469B-B963-70C7F96CF233}" type="pres">
      <dgm:prSet presAssocID="{6AE1775C-B6EE-452F-9C17-81D164BA6BBD}" presName="rootConnector" presStyleLbl="node2" presStyleIdx="1" presStyleCnt="2"/>
      <dgm:spPr/>
      <dgm:t>
        <a:bodyPr/>
        <a:lstStyle/>
        <a:p>
          <a:pPr rtl="1"/>
          <a:endParaRPr lang="ar-SA"/>
        </a:p>
      </dgm:t>
    </dgm:pt>
    <dgm:pt modelId="{14AE2364-3100-47B8-B59A-A91792E10958}" type="pres">
      <dgm:prSet presAssocID="{6AE1775C-B6EE-452F-9C17-81D164BA6BBD}" presName="hierChild4" presStyleCnt="0"/>
      <dgm:spPr/>
    </dgm:pt>
    <dgm:pt modelId="{109C8E46-A916-42E6-9AC6-8A08F232708A}" type="pres">
      <dgm:prSet presAssocID="{6AE1775C-B6EE-452F-9C17-81D164BA6BBD}" presName="hierChild5" presStyleCnt="0"/>
      <dgm:spPr/>
    </dgm:pt>
    <dgm:pt modelId="{E04DFBAD-C299-467F-A1F8-E190770A62FC}" type="pres">
      <dgm:prSet presAssocID="{60D2D07C-767E-41A7-A91A-BF32E54112A1}" presName="hierChild3" presStyleCnt="0"/>
      <dgm:spPr/>
    </dgm:pt>
  </dgm:ptLst>
  <dgm:cxnLst>
    <dgm:cxn modelId="{AB84C6FB-EB55-4835-AD08-DD78F0335AF8}" srcId="{60D2D07C-767E-41A7-A91A-BF32E54112A1}" destId="{9974917E-3D52-4DA4-BA81-6DB2B99660E8}" srcOrd="0" destOrd="0" parTransId="{C5DAE949-37DB-4B1C-AC91-8A1F5E0ED8F4}" sibTransId="{5FC1CE36-4305-40BC-B968-DFC027702EE2}"/>
    <dgm:cxn modelId="{57DF06CF-EBAB-403E-B80A-F0132D677180}" type="presOf" srcId="{37B02CB7-3D16-452F-A6EC-CD46037D2264}" destId="{CD4B220D-AD84-47D7-95CB-879D969DBBD7}" srcOrd="0" destOrd="0" presId="urn:microsoft.com/office/officeart/2005/8/layout/orgChart1"/>
    <dgm:cxn modelId="{78EC04CB-596B-4C2A-AFC9-EAC46DC2723C}" type="presOf" srcId="{60D2D07C-767E-41A7-A91A-BF32E54112A1}" destId="{AA5457EF-5A92-4062-AA6F-CFABD883DA05}" srcOrd="0" destOrd="0" presId="urn:microsoft.com/office/officeart/2005/8/layout/orgChart1"/>
    <dgm:cxn modelId="{6007148E-24E8-4592-87A3-A933B17DF537}" type="presOf" srcId="{60D2D07C-767E-41A7-A91A-BF32E54112A1}" destId="{139B8D08-4602-498A-B689-EF0F26536522}" srcOrd="1" destOrd="0" presId="urn:microsoft.com/office/officeart/2005/8/layout/orgChart1"/>
    <dgm:cxn modelId="{CB213E4E-10BD-460B-A7ED-F0A6FBCCA5EF}" type="presOf" srcId="{6AE1775C-B6EE-452F-9C17-81D164BA6BBD}" destId="{2C3A2048-C4DD-469B-B963-70C7F96CF233}" srcOrd="1" destOrd="0" presId="urn:microsoft.com/office/officeart/2005/8/layout/orgChart1"/>
    <dgm:cxn modelId="{8991F87C-BF34-43D2-B1AD-B65A7BA82B35}" srcId="{37B02CB7-3D16-452F-A6EC-CD46037D2264}" destId="{60D2D07C-767E-41A7-A91A-BF32E54112A1}" srcOrd="0" destOrd="0" parTransId="{3ADC6E1C-EBF1-4ACE-AA88-02A2E47D79A2}" sibTransId="{EF229603-07E8-4C29-AEF1-29D5061AE115}"/>
    <dgm:cxn modelId="{9D7175C8-9967-457D-A093-78309AF1B05B}" srcId="{60D2D07C-767E-41A7-A91A-BF32E54112A1}" destId="{6AE1775C-B6EE-452F-9C17-81D164BA6BBD}" srcOrd="1" destOrd="0" parTransId="{3FB5C535-576A-4DE3-8475-66E06CB219B8}" sibTransId="{0B026473-2C37-46CE-BEA0-D593A1C13DB1}"/>
    <dgm:cxn modelId="{69250DB9-6392-45BE-AE2D-79096FCABCE0}" type="presOf" srcId="{3FB5C535-576A-4DE3-8475-66E06CB219B8}" destId="{E49282D9-D040-4EAB-97F5-ABC89BFC6D7F}" srcOrd="0" destOrd="0" presId="urn:microsoft.com/office/officeart/2005/8/layout/orgChart1"/>
    <dgm:cxn modelId="{5784DDCE-A64C-41DF-A2D0-10D38C107D17}" type="presOf" srcId="{9974917E-3D52-4DA4-BA81-6DB2B99660E8}" destId="{EF0DF02D-0E34-4D09-BB4B-831D0FA37876}" srcOrd="1" destOrd="0" presId="urn:microsoft.com/office/officeart/2005/8/layout/orgChart1"/>
    <dgm:cxn modelId="{75515A2C-B25F-40BD-A1CF-9EB437D35211}" type="presOf" srcId="{6AE1775C-B6EE-452F-9C17-81D164BA6BBD}" destId="{6BB0469E-32CC-40CC-8534-1FF881890252}" srcOrd="0" destOrd="0" presId="urn:microsoft.com/office/officeart/2005/8/layout/orgChart1"/>
    <dgm:cxn modelId="{B51AED52-A39C-4F7A-AC84-6E9C7E5083F1}" type="presOf" srcId="{C5DAE949-37DB-4B1C-AC91-8A1F5E0ED8F4}" destId="{30B9BE1B-068F-4FED-B087-AF6CCDE03A23}" srcOrd="0" destOrd="0" presId="urn:microsoft.com/office/officeart/2005/8/layout/orgChart1"/>
    <dgm:cxn modelId="{F8593704-7B50-4A77-99E9-DB7CD0463A0C}" type="presOf" srcId="{9974917E-3D52-4DA4-BA81-6DB2B99660E8}" destId="{E6605B91-B550-4523-8499-F9CFEE54C4DE}" srcOrd="0" destOrd="0" presId="urn:microsoft.com/office/officeart/2005/8/layout/orgChart1"/>
    <dgm:cxn modelId="{B00C6511-EF5D-419A-9E9A-AE547E5E0D87}" type="presParOf" srcId="{CD4B220D-AD84-47D7-95CB-879D969DBBD7}" destId="{E98731E2-670D-476D-B088-12E88CCD2F9E}" srcOrd="0" destOrd="0" presId="urn:microsoft.com/office/officeart/2005/8/layout/orgChart1"/>
    <dgm:cxn modelId="{15984F3E-28E6-4263-A704-E37A9A1A4E89}" type="presParOf" srcId="{E98731E2-670D-476D-B088-12E88CCD2F9E}" destId="{53B0F16A-A634-471A-A704-E1659C117475}" srcOrd="0" destOrd="0" presId="urn:microsoft.com/office/officeart/2005/8/layout/orgChart1"/>
    <dgm:cxn modelId="{D9906DEB-E17E-4E7E-B76B-80BC4EF7F959}" type="presParOf" srcId="{53B0F16A-A634-471A-A704-E1659C117475}" destId="{AA5457EF-5A92-4062-AA6F-CFABD883DA05}" srcOrd="0" destOrd="0" presId="urn:microsoft.com/office/officeart/2005/8/layout/orgChart1"/>
    <dgm:cxn modelId="{59795815-4639-4783-88BB-16C3E1485196}" type="presParOf" srcId="{53B0F16A-A634-471A-A704-E1659C117475}" destId="{139B8D08-4602-498A-B689-EF0F26536522}" srcOrd="1" destOrd="0" presId="urn:microsoft.com/office/officeart/2005/8/layout/orgChart1"/>
    <dgm:cxn modelId="{D6D32C40-3045-4C78-B2F1-F57FE43D5AC1}" type="presParOf" srcId="{E98731E2-670D-476D-B088-12E88CCD2F9E}" destId="{65055F95-B49C-4DC1-A4C4-14D17CF2D539}" srcOrd="1" destOrd="0" presId="urn:microsoft.com/office/officeart/2005/8/layout/orgChart1"/>
    <dgm:cxn modelId="{E2A1EF18-3EE9-4960-8F06-619F1BF160D7}" type="presParOf" srcId="{65055F95-B49C-4DC1-A4C4-14D17CF2D539}" destId="{30B9BE1B-068F-4FED-B087-AF6CCDE03A23}" srcOrd="0" destOrd="0" presId="urn:microsoft.com/office/officeart/2005/8/layout/orgChart1"/>
    <dgm:cxn modelId="{CE3AA38A-7BCF-48A5-A6D9-3AC4F0DFCBA1}" type="presParOf" srcId="{65055F95-B49C-4DC1-A4C4-14D17CF2D539}" destId="{40B4FB9C-41ED-4D4F-9D6A-B36C5583FDFC}" srcOrd="1" destOrd="0" presId="urn:microsoft.com/office/officeart/2005/8/layout/orgChart1"/>
    <dgm:cxn modelId="{292E381E-9C97-4BE2-94A3-962A3AE2AC93}" type="presParOf" srcId="{40B4FB9C-41ED-4D4F-9D6A-B36C5583FDFC}" destId="{4062B68B-F0C7-4B5B-B601-105EE5573E64}" srcOrd="0" destOrd="0" presId="urn:microsoft.com/office/officeart/2005/8/layout/orgChart1"/>
    <dgm:cxn modelId="{2E81BB83-7AAB-4DB7-91E1-4E3CDF5EA51E}" type="presParOf" srcId="{4062B68B-F0C7-4B5B-B601-105EE5573E64}" destId="{E6605B91-B550-4523-8499-F9CFEE54C4DE}" srcOrd="0" destOrd="0" presId="urn:microsoft.com/office/officeart/2005/8/layout/orgChart1"/>
    <dgm:cxn modelId="{207AB0C7-561B-454F-95E0-97A22925A9B0}" type="presParOf" srcId="{4062B68B-F0C7-4B5B-B601-105EE5573E64}" destId="{EF0DF02D-0E34-4D09-BB4B-831D0FA37876}" srcOrd="1" destOrd="0" presId="urn:microsoft.com/office/officeart/2005/8/layout/orgChart1"/>
    <dgm:cxn modelId="{86A96731-E588-4425-9E25-5361452AC975}" type="presParOf" srcId="{40B4FB9C-41ED-4D4F-9D6A-B36C5583FDFC}" destId="{B84DFDC0-9D7F-4982-816F-C5208FE38CA8}" srcOrd="1" destOrd="0" presId="urn:microsoft.com/office/officeart/2005/8/layout/orgChart1"/>
    <dgm:cxn modelId="{799DEBA3-BD6A-44C9-95C2-10C8125DB636}" type="presParOf" srcId="{40B4FB9C-41ED-4D4F-9D6A-B36C5583FDFC}" destId="{EF6C8DB1-9B69-4D40-B5CC-A248D7989B4F}" srcOrd="2" destOrd="0" presId="urn:microsoft.com/office/officeart/2005/8/layout/orgChart1"/>
    <dgm:cxn modelId="{82612471-D759-4037-8640-1429D72BAB30}" type="presParOf" srcId="{65055F95-B49C-4DC1-A4C4-14D17CF2D539}" destId="{E49282D9-D040-4EAB-97F5-ABC89BFC6D7F}" srcOrd="2" destOrd="0" presId="urn:microsoft.com/office/officeart/2005/8/layout/orgChart1"/>
    <dgm:cxn modelId="{2BC55C26-20D6-4EE7-9B3B-471E61323F7C}" type="presParOf" srcId="{65055F95-B49C-4DC1-A4C4-14D17CF2D539}" destId="{84720902-290E-4FEC-A78B-3251C1121E00}" srcOrd="3" destOrd="0" presId="urn:microsoft.com/office/officeart/2005/8/layout/orgChart1"/>
    <dgm:cxn modelId="{A6C6F278-3A21-4272-9F83-DA7554A0ACC2}" type="presParOf" srcId="{84720902-290E-4FEC-A78B-3251C1121E00}" destId="{7F3E7E31-F470-4624-9291-4642E2EC14A8}" srcOrd="0" destOrd="0" presId="urn:microsoft.com/office/officeart/2005/8/layout/orgChart1"/>
    <dgm:cxn modelId="{282C4350-A882-4FE2-A6FB-93FFC9390EEF}" type="presParOf" srcId="{7F3E7E31-F470-4624-9291-4642E2EC14A8}" destId="{6BB0469E-32CC-40CC-8534-1FF881890252}" srcOrd="0" destOrd="0" presId="urn:microsoft.com/office/officeart/2005/8/layout/orgChart1"/>
    <dgm:cxn modelId="{70170574-6004-42BB-AA81-E0BFECBDBBA9}" type="presParOf" srcId="{7F3E7E31-F470-4624-9291-4642E2EC14A8}" destId="{2C3A2048-C4DD-469B-B963-70C7F96CF233}" srcOrd="1" destOrd="0" presId="urn:microsoft.com/office/officeart/2005/8/layout/orgChart1"/>
    <dgm:cxn modelId="{B9120ECF-EF96-4425-9635-DF9B47DB1174}" type="presParOf" srcId="{84720902-290E-4FEC-A78B-3251C1121E00}" destId="{14AE2364-3100-47B8-B59A-A91792E10958}" srcOrd="1" destOrd="0" presId="urn:microsoft.com/office/officeart/2005/8/layout/orgChart1"/>
    <dgm:cxn modelId="{8B926758-731B-42ED-9703-91384D4D4322}" type="presParOf" srcId="{84720902-290E-4FEC-A78B-3251C1121E00}" destId="{109C8E46-A916-42E6-9AC6-8A08F232708A}" srcOrd="2" destOrd="0" presId="urn:microsoft.com/office/officeart/2005/8/layout/orgChart1"/>
    <dgm:cxn modelId="{CE1E9987-1B4F-41BE-874C-B8C1F58A15FF}" type="presParOf" srcId="{E98731E2-670D-476D-B088-12E88CCD2F9E}" destId="{E04DFBAD-C299-467F-A1F8-E190770A62F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7B02CB7-3D16-452F-A6EC-CD46037D2264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60D2D07C-767E-41A7-A91A-BF32E54112A1}">
      <dgm:prSet phldrT="[نص]" custT="1"/>
      <dgm:spPr/>
      <dgm:t>
        <a:bodyPr/>
        <a:lstStyle/>
        <a:p>
          <a:pPr rtl="1"/>
          <a:r>
            <a:rPr lang="ar-SY" sz="36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المضادات الفطرية غير المصنفة</a:t>
          </a:r>
          <a:endParaRPr lang="ar-SA" sz="36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3ADC6E1C-EBF1-4ACE-AA88-02A2E47D79A2}" type="parTrans" cxnId="{8991F87C-BF34-43D2-B1AD-B65A7BA82B35}">
      <dgm:prSet/>
      <dgm:spPr/>
      <dgm:t>
        <a:bodyPr/>
        <a:lstStyle/>
        <a:p>
          <a:pPr rtl="1"/>
          <a:endParaRPr lang="ar-SA"/>
        </a:p>
      </dgm:t>
    </dgm:pt>
    <dgm:pt modelId="{EF229603-07E8-4C29-AEF1-29D5061AE115}" type="sibTrans" cxnId="{8991F87C-BF34-43D2-B1AD-B65A7BA82B35}">
      <dgm:prSet/>
      <dgm:spPr/>
      <dgm:t>
        <a:bodyPr/>
        <a:lstStyle/>
        <a:p>
          <a:pPr rtl="1"/>
          <a:endParaRPr lang="ar-SA"/>
        </a:p>
      </dgm:t>
    </dgm:pt>
    <dgm:pt modelId="{9974917E-3D52-4DA4-BA81-6DB2B99660E8}">
      <dgm:prSet phldrT="[نص]" custT="1"/>
      <dgm:spPr/>
      <dgm:t>
        <a:bodyPr/>
        <a:lstStyle/>
        <a:p>
          <a:pPr rtl="1"/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Griseofulvin</a:t>
          </a:r>
          <a:endParaRPr lang="ar-SA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DAE949-37DB-4B1C-AC91-8A1F5E0ED8F4}" type="parTrans" cxnId="{AB84C6FB-EB55-4835-AD08-DD78F0335AF8}">
      <dgm:prSet/>
      <dgm:spPr/>
      <dgm:t>
        <a:bodyPr/>
        <a:lstStyle/>
        <a:p>
          <a:pPr rtl="1"/>
          <a:endParaRPr lang="ar-SA"/>
        </a:p>
      </dgm:t>
    </dgm:pt>
    <dgm:pt modelId="{5FC1CE36-4305-40BC-B968-DFC027702EE2}" type="sibTrans" cxnId="{AB84C6FB-EB55-4835-AD08-DD78F0335AF8}">
      <dgm:prSet/>
      <dgm:spPr/>
      <dgm:t>
        <a:bodyPr/>
        <a:lstStyle/>
        <a:p>
          <a:pPr rtl="1"/>
          <a:endParaRPr lang="ar-SA"/>
        </a:p>
      </dgm:t>
    </dgm:pt>
    <dgm:pt modelId="{6AE1775C-B6EE-452F-9C17-81D164BA6BBD}">
      <dgm:prSet phldrT="[نص]" custT="1"/>
      <dgm:spPr/>
      <dgm:t>
        <a:bodyPr/>
        <a:lstStyle/>
        <a:p>
          <a:pPr rtl="1"/>
          <a:r>
            <a:rPr lang="en-US" sz="3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Terbinafine</a:t>
          </a:r>
          <a:endParaRPr lang="ar-SA" sz="3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B5C535-576A-4DE3-8475-66E06CB219B8}" type="parTrans" cxnId="{9D7175C8-9967-457D-A093-78309AF1B05B}">
      <dgm:prSet/>
      <dgm:spPr/>
      <dgm:t>
        <a:bodyPr/>
        <a:lstStyle/>
        <a:p>
          <a:pPr rtl="1"/>
          <a:endParaRPr lang="ar-SA"/>
        </a:p>
      </dgm:t>
    </dgm:pt>
    <dgm:pt modelId="{0B026473-2C37-46CE-BEA0-D593A1C13DB1}" type="sibTrans" cxnId="{9D7175C8-9967-457D-A093-78309AF1B05B}">
      <dgm:prSet/>
      <dgm:spPr/>
      <dgm:t>
        <a:bodyPr/>
        <a:lstStyle/>
        <a:p>
          <a:pPr rtl="1"/>
          <a:endParaRPr lang="ar-SA"/>
        </a:p>
      </dgm:t>
    </dgm:pt>
    <dgm:pt modelId="{CD4B220D-AD84-47D7-95CB-879D969DBBD7}" type="pres">
      <dgm:prSet presAssocID="{37B02CB7-3D16-452F-A6EC-CD46037D226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E98731E2-670D-476D-B088-12E88CCD2F9E}" type="pres">
      <dgm:prSet presAssocID="{60D2D07C-767E-41A7-A91A-BF32E54112A1}" presName="hierRoot1" presStyleCnt="0">
        <dgm:presLayoutVars>
          <dgm:hierBranch val="init"/>
        </dgm:presLayoutVars>
      </dgm:prSet>
      <dgm:spPr/>
    </dgm:pt>
    <dgm:pt modelId="{53B0F16A-A634-471A-A704-E1659C117475}" type="pres">
      <dgm:prSet presAssocID="{60D2D07C-767E-41A7-A91A-BF32E54112A1}" presName="rootComposite1" presStyleCnt="0"/>
      <dgm:spPr/>
    </dgm:pt>
    <dgm:pt modelId="{AA5457EF-5A92-4062-AA6F-CFABD883DA05}" type="pres">
      <dgm:prSet presAssocID="{60D2D07C-767E-41A7-A91A-BF32E54112A1}" presName="rootText1" presStyleLbl="node0" presStyleIdx="0" presStyleCnt="1" custScaleX="132423" custScaleY="109820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139B8D08-4602-498A-B689-EF0F26536522}" type="pres">
      <dgm:prSet presAssocID="{60D2D07C-767E-41A7-A91A-BF32E54112A1}" presName="rootConnector1" presStyleLbl="node1" presStyleIdx="0" presStyleCnt="0"/>
      <dgm:spPr/>
      <dgm:t>
        <a:bodyPr/>
        <a:lstStyle/>
        <a:p>
          <a:pPr rtl="1"/>
          <a:endParaRPr lang="ar-SA"/>
        </a:p>
      </dgm:t>
    </dgm:pt>
    <dgm:pt modelId="{65055F95-B49C-4DC1-A4C4-14D17CF2D539}" type="pres">
      <dgm:prSet presAssocID="{60D2D07C-767E-41A7-A91A-BF32E54112A1}" presName="hierChild2" presStyleCnt="0"/>
      <dgm:spPr/>
    </dgm:pt>
    <dgm:pt modelId="{30B9BE1B-068F-4FED-B087-AF6CCDE03A23}" type="pres">
      <dgm:prSet presAssocID="{C5DAE949-37DB-4B1C-AC91-8A1F5E0ED8F4}" presName="Name37" presStyleLbl="parChTrans1D2" presStyleIdx="0" presStyleCnt="2"/>
      <dgm:spPr/>
      <dgm:t>
        <a:bodyPr/>
        <a:lstStyle/>
        <a:p>
          <a:pPr rtl="1"/>
          <a:endParaRPr lang="ar-SA"/>
        </a:p>
      </dgm:t>
    </dgm:pt>
    <dgm:pt modelId="{40B4FB9C-41ED-4D4F-9D6A-B36C5583FDFC}" type="pres">
      <dgm:prSet presAssocID="{9974917E-3D52-4DA4-BA81-6DB2B99660E8}" presName="hierRoot2" presStyleCnt="0">
        <dgm:presLayoutVars>
          <dgm:hierBranch val="init"/>
        </dgm:presLayoutVars>
      </dgm:prSet>
      <dgm:spPr/>
    </dgm:pt>
    <dgm:pt modelId="{4062B68B-F0C7-4B5B-B601-105EE5573E64}" type="pres">
      <dgm:prSet presAssocID="{9974917E-3D52-4DA4-BA81-6DB2B99660E8}" presName="rootComposite" presStyleCnt="0"/>
      <dgm:spPr/>
    </dgm:pt>
    <dgm:pt modelId="{E6605B91-B550-4523-8499-F9CFEE54C4DE}" type="pres">
      <dgm:prSet presAssocID="{9974917E-3D52-4DA4-BA81-6DB2B99660E8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EF0DF02D-0E34-4D09-BB4B-831D0FA37876}" type="pres">
      <dgm:prSet presAssocID="{9974917E-3D52-4DA4-BA81-6DB2B99660E8}" presName="rootConnector" presStyleLbl="node2" presStyleIdx="0" presStyleCnt="2"/>
      <dgm:spPr/>
      <dgm:t>
        <a:bodyPr/>
        <a:lstStyle/>
        <a:p>
          <a:pPr rtl="1"/>
          <a:endParaRPr lang="ar-SA"/>
        </a:p>
      </dgm:t>
    </dgm:pt>
    <dgm:pt modelId="{B84DFDC0-9D7F-4982-816F-C5208FE38CA8}" type="pres">
      <dgm:prSet presAssocID="{9974917E-3D52-4DA4-BA81-6DB2B99660E8}" presName="hierChild4" presStyleCnt="0"/>
      <dgm:spPr/>
    </dgm:pt>
    <dgm:pt modelId="{EF6C8DB1-9B69-4D40-B5CC-A248D7989B4F}" type="pres">
      <dgm:prSet presAssocID="{9974917E-3D52-4DA4-BA81-6DB2B99660E8}" presName="hierChild5" presStyleCnt="0"/>
      <dgm:spPr/>
    </dgm:pt>
    <dgm:pt modelId="{E49282D9-D040-4EAB-97F5-ABC89BFC6D7F}" type="pres">
      <dgm:prSet presAssocID="{3FB5C535-576A-4DE3-8475-66E06CB219B8}" presName="Name37" presStyleLbl="parChTrans1D2" presStyleIdx="1" presStyleCnt="2"/>
      <dgm:spPr/>
      <dgm:t>
        <a:bodyPr/>
        <a:lstStyle/>
        <a:p>
          <a:pPr rtl="1"/>
          <a:endParaRPr lang="ar-SA"/>
        </a:p>
      </dgm:t>
    </dgm:pt>
    <dgm:pt modelId="{84720902-290E-4FEC-A78B-3251C1121E00}" type="pres">
      <dgm:prSet presAssocID="{6AE1775C-B6EE-452F-9C17-81D164BA6BBD}" presName="hierRoot2" presStyleCnt="0">
        <dgm:presLayoutVars>
          <dgm:hierBranch val="init"/>
        </dgm:presLayoutVars>
      </dgm:prSet>
      <dgm:spPr/>
    </dgm:pt>
    <dgm:pt modelId="{7F3E7E31-F470-4624-9291-4642E2EC14A8}" type="pres">
      <dgm:prSet presAssocID="{6AE1775C-B6EE-452F-9C17-81D164BA6BBD}" presName="rootComposite" presStyleCnt="0"/>
      <dgm:spPr/>
    </dgm:pt>
    <dgm:pt modelId="{6BB0469E-32CC-40CC-8534-1FF881890252}" type="pres">
      <dgm:prSet presAssocID="{6AE1775C-B6EE-452F-9C17-81D164BA6BBD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2C3A2048-C4DD-469B-B963-70C7F96CF233}" type="pres">
      <dgm:prSet presAssocID="{6AE1775C-B6EE-452F-9C17-81D164BA6BBD}" presName="rootConnector" presStyleLbl="node2" presStyleIdx="1" presStyleCnt="2"/>
      <dgm:spPr/>
      <dgm:t>
        <a:bodyPr/>
        <a:lstStyle/>
        <a:p>
          <a:pPr rtl="1"/>
          <a:endParaRPr lang="ar-SA"/>
        </a:p>
      </dgm:t>
    </dgm:pt>
    <dgm:pt modelId="{14AE2364-3100-47B8-B59A-A91792E10958}" type="pres">
      <dgm:prSet presAssocID="{6AE1775C-B6EE-452F-9C17-81D164BA6BBD}" presName="hierChild4" presStyleCnt="0"/>
      <dgm:spPr/>
    </dgm:pt>
    <dgm:pt modelId="{109C8E46-A916-42E6-9AC6-8A08F232708A}" type="pres">
      <dgm:prSet presAssocID="{6AE1775C-B6EE-452F-9C17-81D164BA6BBD}" presName="hierChild5" presStyleCnt="0"/>
      <dgm:spPr/>
    </dgm:pt>
    <dgm:pt modelId="{E04DFBAD-C299-467F-A1F8-E190770A62FC}" type="pres">
      <dgm:prSet presAssocID="{60D2D07C-767E-41A7-A91A-BF32E54112A1}" presName="hierChild3" presStyleCnt="0"/>
      <dgm:spPr/>
    </dgm:pt>
  </dgm:ptLst>
  <dgm:cxnLst>
    <dgm:cxn modelId="{AB84C6FB-EB55-4835-AD08-DD78F0335AF8}" srcId="{60D2D07C-767E-41A7-A91A-BF32E54112A1}" destId="{9974917E-3D52-4DA4-BA81-6DB2B99660E8}" srcOrd="0" destOrd="0" parTransId="{C5DAE949-37DB-4B1C-AC91-8A1F5E0ED8F4}" sibTransId="{5FC1CE36-4305-40BC-B968-DFC027702EE2}"/>
    <dgm:cxn modelId="{57DF06CF-EBAB-403E-B80A-F0132D677180}" type="presOf" srcId="{37B02CB7-3D16-452F-A6EC-CD46037D2264}" destId="{CD4B220D-AD84-47D7-95CB-879D969DBBD7}" srcOrd="0" destOrd="0" presId="urn:microsoft.com/office/officeart/2005/8/layout/orgChart1"/>
    <dgm:cxn modelId="{78EC04CB-596B-4C2A-AFC9-EAC46DC2723C}" type="presOf" srcId="{60D2D07C-767E-41A7-A91A-BF32E54112A1}" destId="{AA5457EF-5A92-4062-AA6F-CFABD883DA05}" srcOrd="0" destOrd="0" presId="urn:microsoft.com/office/officeart/2005/8/layout/orgChart1"/>
    <dgm:cxn modelId="{6007148E-24E8-4592-87A3-A933B17DF537}" type="presOf" srcId="{60D2D07C-767E-41A7-A91A-BF32E54112A1}" destId="{139B8D08-4602-498A-B689-EF0F26536522}" srcOrd="1" destOrd="0" presId="urn:microsoft.com/office/officeart/2005/8/layout/orgChart1"/>
    <dgm:cxn modelId="{CB213E4E-10BD-460B-A7ED-F0A6FBCCA5EF}" type="presOf" srcId="{6AE1775C-B6EE-452F-9C17-81D164BA6BBD}" destId="{2C3A2048-C4DD-469B-B963-70C7F96CF233}" srcOrd="1" destOrd="0" presId="urn:microsoft.com/office/officeart/2005/8/layout/orgChart1"/>
    <dgm:cxn modelId="{8991F87C-BF34-43D2-B1AD-B65A7BA82B35}" srcId="{37B02CB7-3D16-452F-A6EC-CD46037D2264}" destId="{60D2D07C-767E-41A7-A91A-BF32E54112A1}" srcOrd="0" destOrd="0" parTransId="{3ADC6E1C-EBF1-4ACE-AA88-02A2E47D79A2}" sibTransId="{EF229603-07E8-4C29-AEF1-29D5061AE115}"/>
    <dgm:cxn modelId="{9D7175C8-9967-457D-A093-78309AF1B05B}" srcId="{60D2D07C-767E-41A7-A91A-BF32E54112A1}" destId="{6AE1775C-B6EE-452F-9C17-81D164BA6BBD}" srcOrd="1" destOrd="0" parTransId="{3FB5C535-576A-4DE3-8475-66E06CB219B8}" sibTransId="{0B026473-2C37-46CE-BEA0-D593A1C13DB1}"/>
    <dgm:cxn modelId="{69250DB9-6392-45BE-AE2D-79096FCABCE0}" type="presOf" srcId="{3FB5C535-576A-4DE3-8475-66E06CB219B8}" destId="{E49282D9-D040-4EAB-97F5-ABC89BFC6D7F}" srcOrd="0" destOrd="0" presId="urn:microsoft.com/office/officeart/2005/8/layout/orgChart1"/>
    <dgm:cxn modelId="{5784DDCE-A64C-41DF-A2D0-10D38C107D17}" type="presOf" srcId="{9974917E-3D52-4DA4-BA81-6DB2B99660E8}" destId="{EF0DF02D-0E34-4D09-BB4B-831D0FA37876}" srcOrd="1" destOrd="0" presId="urn:microsoft.com/office/officeart/2005/8/layout/orgChart1"/>
    <dgm:cxn modelId="{75515A2C-B25F-40BD-A1CF-9EB437D35211}" type="presOf" srcId="{6AE1775C-B6EE-452F-9C17-81D164BA6BBD}" destId="{6BB0469E-32CC-40CC-8534-1FF881890252}" srcOrd="0" destOrd="0" presId="urn:microsoft.com/office/officeart/2005/8/layout/orgChart1"/>
    <dgm:cxn modelId="{B51AED52-A39C-4F7A-AC84-6E9C7E5083F1}" type="presOf" srcId="{C5DAE949-37DB-4B1C-AC91-8A1F5E0ED8F4}" destId="{30B9BE1B-068F-4FED-B087-AF6CCDE03A23}" srcOrd="0" destOrd="0" presId="urn:microsoft.com/office/officeart/2005/8/layout/orgChart1"/>
    <dgm:cxn modelId="{F8593704-7B50-4A77-99E9-DB7CD0463A0C}" type="presOf" srcId="{9974917E-3D52-4DA4-BA81-6DB2B99660E8}" destId="{E6605B91-B550-4523-8499-F9CFEE54C4DE}" srcOrd="0" destOrd="0" presId="urn:microsoft.com/office/officeart/2005/8/layout/orgChart1"/>
    <dgm:cxn modelId="{B00C6511-EF5D-419A-9E9A-AE547E5E0D87}" type="presParOf" srcId="{CD4B220D-AD84-47D7-95CB-879D969DBBD7}" destId="{E98731E2-670D-476D-B088-12E88CCD2F9E}" srcOrd="0" destOrd="0" presId="urn:microsoft.com/office/officeart/2005/8/layout/orgChart1"/>
    <dgm:cxn modelId="{15984F3E-28E6-4263-A704-E37A9A1A4E89}" type="presParOf" srcId="{E98731E2-670D-476D-B088-12E88CCD2F9E}" destId="{53B0F16A-A634-471A-A704-E1659C117475}" srcOrd="0" destOrd="0" presId="urn:microsoft.com/office/officeart/2005/8/layout/orgChart1"/>
    <dgm:cxn modelId="{D9906DEB-E17E-4E7E-B76B-80BC4EF7F959}" type="presParOf" srcId="{53B0F16A-A634-471A-A704-E1659C117475}" destId="{AA5457EF-5A92-4062-AA6F-CFABD883DA05}" srcOrd="0" destOrd="0" presId="urn:microsoft.com/office/officeart/2005/8/layout/orgChart1"/>
    <dgm:cxn modelId="{59795815-4639-4783-88BB-16C3E1485196}" type="presParOf" srcId="{53B0F16A-A634-471A-A704-E1659C117475}" destId="{139B8D08-4602-498A-B689-EF0F26536522}" srcOrd="1" destOrd="0" presId="urn:microsoft.com/office/officeart/2005/8/layout/orgChart1"/>
    <dgm:cxn modelId="{D6D32C40-3045-4C78-B2F1-F57FE43D5AC1}" type="presParOf" srcId="{E98731E2-670D-476D-B088-12E88CCD2F9E}" destId="{65055F95-B49C-4DC1-A4C4-14D17CF2D539}" srcOrd="1" destOrd="0" presId="urn:microsoft.com/office/officeart/2005/8/layout/orgChart1"/>
    <dgm:cxn modelId="{E2A1EF18-3EE9-4960-8F06-619F1BF160D7}" type="presParOf" srcId="{65055F95-B49C-4DC1-A4C4-14D17CF2D539}" destId="{30B9BE1B-068F-4FED-B087-AF6CCDE03A23}" srcOrd="0" destOrd="0" presId="urn:microsoft.com/office/officeart/2005/8/layout/orgChart1"/>
    <dgm:cxn modelId="{CE3AA38A-7BCF-48A5-A6D9-3AC4F0DFCBA1}" type="presParOf" srcId="{65055F95-B49C-4DC1-A4C4-14D17CF2D539}" destId="{40B4FB9C-41ED-4D4F-9D6A-B36C5583FDFC}" srcOrd="1" destOrd="0" presId="urn:microsoft.com/office/officeart/2005/8/layout/orgChart1"/>
    <dgm:cxn modelId="{292E381E-9C97-4BE2-94A3-962A3AE2AC93}" type="presParOf" srcId="{40B4FB9C-41ED-4D4F-9D6A-B36C5583FDFC}" destId="{4062B68B-F0C7-4B5B-B601-105EE5573E64}" srcOrd="0" destOrd="0" presId="urn:microsoft.com/office/officeart/2005/8/layout/orgChart1"/>
    <dgm:cxn modelId="{2E81BB83-7AAB-4DB7-91E1-4E3CDF5EA51E}" type="presParOf" srcId="{4062B68B-F0C7-4B5B-B601-105EE5573E64}" destId="{E6605B91-B550-4523-8499-F9CFEE54C4DE}" srcOrd="0" destOrd="0" presId="urn:microsoft.com/office/officeart/2005/8/layout/orgChart1"/>
    <dgm:cxn modelId="{207AB0C7-561B-454F-95E0-97A22925A9B0}" type="presParOf" srcId="{4062B68B-F0C7-4B5B-B601-105EE5573E64}" destId="{EF0DF02D-0E34-4D09-BB4B-831D0FA37876}" srcOrd="1" destOrd="0" presId="urn:microsoft.com/office/officeart/2005/8/layout/orgChart1"/>
    <dgm:cxn modelId="{86A96731-E588-4425-9E25-5361452AC975}" type="presParOf" srcId="{40B4FB9C-41ED-4D4F-9D6A-B36C5583FDFC}" destId="{B84DFDC0-9D7F-4982-816F-C5208FE38CA8}" srcOrd="1" destOrd="0" presId="urn:microsoft.com/office/officeart/2005/8/layout/orgChart1"/>
    <dgm:cxn modelId="{799DEBA3-BD6A-44C9-95C2-10C8125DB636}" type="presParOf" srcId="{40B4FB9C-41ED-4D4F-9D6A-B36C5583FDFC}" destId="{EF6C8DB1-9B69-4D40-B5CC-A248D7989B4F}" srcOrd="2" destOrd="0" presId="urn:microsoft.com/office/officeart/2005/8/layout/orgChart1"/>
    <dgm:cxn modelId="{82612471-D759-4037-8640-1429D72BAB30}" type="presParOf" srcId="{65055F95-B49C-4DC1-A4C4-14D17CF2D539}" destId="{E49282D9-D040-4EAB-97F5-ABC89BFC6D7F}" srcOrd="2" destOrd="0" presId="urn:microsoft.com/office/officeart/2005/8/layout/orgChart1"/>
    <dgm:cxn modelId="{2BC55C26-20D6-4EE7-9B3B-471E61323F7C}" type="presParOf" srcId="{65055F95-B49C-4DC1-A4C4-14D17CF2D539}" destId="{84720902-290E-4FEC-A78B-3251C1121E00}" srcOrd="3" destOrd="0" presId="urn:microsoft.com/office/officeart/2005/8/layout/orgChart1"/>
    <dgm:cxn modelId="{A6C6F278-3A21-4272-9F83-DA7554A0ACC2}" type="presParOf" srcId="{84720902-290E-4FEC-A78B-3251C1121E00}" destId="{7F3E7E31-F470-4624-9291-4642E2EC14A8}" srcOrd="0" destOrd="0" presId="urn:microsoft.com/office/officeart/2005/8/layout/orgChart1"/>
    <dgm:cxn modelId="{282C4350-A882-4FE2-A6FB-93FFC9390EEF}" type="presParOf" srcId="{7F3E7E31-F470-4624-9291-4642E2EC14A8}" destId="{6BB0469E-32CC-40CC-8534-1FF881890252}" srcOrd="0" destOrd="0" presId="urn:microsoft.com/office/officeart/2005/8/layout/orgChart1"/>
    <dgm:cxn modelId="{70170574-6004-42BB-AA81-E0BFECBDBBA9}" type="presParOf" srcId="{7F3E7E31-F470-4624-9291-4642E2EC14A8}" destId="{2C3A2048-C4DD-469B-B963-70C7F96CF233}" srcOrd="1" destOrd="0" presId="urn:microsoft.com/office/officeart/2005/8/layout/orgChart1"/>
    <dgm:cxn modelId="{B9120ECF-EF96-4425-9635-DF9B47DB1174}" type="presParOf" srcId="{84720902-290E-4FEC-A78B-3251C1121E00}" destId="{14AE2364-3100-47B8-B59A-A91792E10958}" srcOrd="1" destOrd="0" presId="urn:microsoft.com/office/officeart/2005/8/layout/orgChart1"/>
    <dgm:cxn modelId="{8B926758-731B-42ED-9703-91384D4D4322}" type="presParOf" srcId="{84720902-290E-4FEC-A78B-3251C1121E00}" destId="{109C8E46-A916-42E6-9AC6-8A08F232708A}" srcOrd="2" destOrd="0" presId="urn:microsoft.com/office/officeart/2005/8/layout/orgChart1"/>
    <dgm:cxn modelId="{CE1E9987-1B4F-41BE-874C-B8C1F58A15FF}" type="presParOf" srcId="{E98731E2-670D-476D-B088-12E88CCD2F9E}" destId="{E04DFBAD-C299-467F-A1F8-E190770A62F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2BABE2-19F6-45BF-8291-B0413F782A99}">
      <dsp:nvSpPr>
        <dsp:cNvPr id="0" name=""/>
        <dsp:cNvSpPr/>
      </dsp:nvSpPr>
      <dsp:spPr>
        <a:xfrm>
          <a:off x="1022680" y="2029"/>
          <a:ext cx="5281219" cy="1230204"/>
        </a:xfrm>
        <a:prstGeom prst="homePlate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21920" rIns="542486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3200" b="1" kern="1200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مبيدات الأميبيا ذات الفعل المختلط</a:t>
          </a:r>
          <a:endParaRPr lang="ar-SA" sz="3200" kern="1200" dirty="0"/>
        </a:p>
      </dsp:txBody>
      <dsp:txXfrm>
        <a:off x="1022680" y="2029"/>
        <a:ext cx="4973668" cy="1230204"/>
      </dsp:txXfrm>
    </dsp:sp>
    <dsp:sp modelId="{A50695EF-F671-46DF-A2A8-EB1FF591F96A}">
      <dsp:nvSpPr>
        <dsp:cNvPr id="0" name=""/>
        <dsp:cNvSpPr/>
      </dsp:nvSpPr>
      <dsp:spPr>
        <a:xfrm>
          <a:off x="5688798" y="2029"/>
          <a:ext cx="1230204" cy="123020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000" r="-6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135ABF-7FA0-48F8-8934-38BB6CE1EB5A}">
      <dsp:nvSpPr>
        <dsp:cNvPr id="0" name=""/>
        <dsp:cNvSpPr/>
      </dsp:nvSpPr>
      <dsp:spPr>
        <a:xfrm>
          <a:off x="1022680" y="1599460"/>
          <a:ext cx="5281219" cy="1230204"/>
        </a:xfrm>
        <a:prstGeom prst="homePlate">
          <a:avLst/>
        </a:prstGeom>
        <a:solidFill>
          <a:schemeClr val="accent3">
            <a:shade val="80000"/>
            <a:hueOff val="0"/>
            <a:satOff val="0"/>
            <a:lumOff val="95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21920" rIns="542486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ar-SY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rPr>
            <a:t>مبيدات الأميبيا داخل اللمعة</a:t>
          </a:r>
          <a:endParaRPr lang="ar-SA" sz="3200" kern="1200" dirty="0"/>
        </a:p>
      </dsp:txBody>
      <dsp:txXfrm>
        <a:off x="1022680" y="1599460"/>
        <a:ext cx="4973668" cy="1230204"/>
      </dsp:txXfrm>
    </dsp:sp>
    <dsp:sp modelId="{0938EE38-D0A7-44EE-A978-434DDB3F795F}">
      <dsp:nvSpPr>
        <dsp:cNvPr id="0" name=""/>
        <dsp:cNvSpPr/>
      </dsp:nvSpPr>
      <dsp:spPr>
        <a:xfrm>
          <a:off x="5688798" y="1599460"/>
          <a:ext cx="1230204" cy="123020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000" r="-6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3AEC4-8A4C-4300-81C8-D2BCB12D95AD}">
      <dsp:nvSpPr>
        <dsp:cNvPr id="0" name=""/>
        <dsp:cNvSpPr/>
      </dsp:nvSpPr>
      <dsp:spPr>
        <a:xfrm>
          <a:off x="1022680" y="3196890"/>
          <a:ext cx="5281219" cy="1230204"/>
        </a:xfrm>
        <a:prstGeom prst="homePlate">
          <a:avLst/>
        </a:prstGeom>
        <a:solidFill>
          <a:schemeClr val="accent3">
            <a:shade val="80000"/>
            <a:hueOff val="0"/>
            <a:satOff val="0"/>
            <a:lumOff val="190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21920" rIns="542486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ar-SY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rPr>
            <a:t>مبيدات الأميبيا الجهازية</a:t>
          </a:r>
          <a:endParaRPr lang="ar-SA" sz="3200" kern="1200" dirty="0"/>
        </a:p>
      </dsp:txBody>
      <dsp:txXfrm>
        <a:off x="1022680" y="3196890"/>
        <a:ext cx="4973668" cy="1230204"/>
      </dsp:txXfrm>
    </dsp:sp>
    <dsp:sp modelId="{305EA722-4C1B-482E-9137-36E049CEA9C2}">
      <dsp:nvSpPr>
        <dsp:cNvPr id="0" name=""/>
        <dsp:cNvSpPr/>
      </dsp:nvSpPr>
      <dsp:spPr>
        <a:xfrm>
          <a:off x="5688798" y="3196890"/>
          <a:ext cx="1230204" cy="123020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000" r="-6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672658-7714-4166-8F88-5661BF4101F9}">
      <dsp:nvSpPr>
        <dsp:cNvPr id="0" name=""/>
        <dsp:cNvSpPr/>
      </dsp:nvSpPr>
      <dsp:spPr>
        <a:xfrm>
          <a:off x="5612804" y="1210"/>
          <a:ext cx="3442156" cy="18677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3600" b="1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مبيدات المتقسمات النسيجية</a:t>
          </a:r>
          <a:endParaRPr lang="ar-SA" sz="36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667509" y="55915"/>
        <a:ext cx="3332746" cy="1758364"/>
      </dsp:txXfrm>
    </dsp:sp>
    <dsp:sp modelId="{038E9E3B-780E-47AF-A53F-0CA94A55505A}">
      <dsp:nvSpPr>
        <dsp:cNvPr id="0" name=""/>
        <dsp:cNvSpPr/>
      </dsp:nvSpPr>
      <dsp:spPr>
        <a:xfrm>
          <a:off x="8366530" y="1868985"/>
          <a:ext cx="344215" cy="1596606"/>
        </a:xfrm>
        <a:custGeom>
          <a:avLst/>
          <a:gdLst/>
          <a:ahLst/>
          <a:cxnLst/>
          <a:rect l="0" t="0" r="0" b="0"/>
          <a:pathLst>
            <a:path>
              <a:moveTo>
                <a:pt x="344215" y="0"/>
              </a:moveTo>
              <a:lnTo>
                <a:pt x="344215" y="1596606"/>
              </a:lnTo>
              <a:lnTo>
                <a:pt x="0" y="1596606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9C1088-86DB-4C35-82DC-0496C2AB21C2}">
      <dsp:nvSpPr>
        <dsp:cNvPr id="0" name=""/>
        <dsp:cNvSpPr/>
      </dsp:nvSpPr>
      <dsp:spPr>
        <a:xfrm>
          <a:off x="4960435" y="2401187"/>
          <a:ext cx="3406094" cy="21288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Primaquine</a:t>
          </a:r>
          <a:endParaRPr lang="en-US" sz="3000" b="1" kern="1200" dirty="0" smtClean="0">
            <a:latin typeface="Sakkal Majalla" panose="02000000000000000000" pitchFamily="2" charset="-78"/>
            <a:cs typeface="Sakkal Majalla" panose="02000000000000000000" pitchFamily="2" charset="-78"/>
          </a:endParaRPr>
        </a:p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3000" b="1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يبيد الأشكال خارج الكريات الحمر والتي تبقى في الكبد</a:t>
          </a:r>
          <a:endParaRPr lang="ar-SA" sz="30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022786" y="2463538"/>
        <a:ext cx="3281392" cy="2004107"/>
      </dsp:txXfrm>
    </dsp:sp>
    <dsp:sp modelId="{37064AD0-0B99-494D-B6ED-D2D18E6875F9}">
      <dsp:nvSpPr>
        <dsp:cNvPr id="0" name=""/>
        <dsp:cNvSpPr/>
      </dsp:nvSpPr>
      <dsp:spPr>
        <a:xfrm>
          <a:off x="1106243" y="1210"/>
          <a:ext cx="3442156" cy="18677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359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50000"/>
                <a:hueOff val="0"/>
                <a:satOff val="0"/>
                <a:lumOff val="359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50000"/>
                <a:hueOff val="0"/>
                <a:satOff val="0"/>
                <a:lumOff val="359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3600" b="1" kern="1200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مبيدات المتقسمات الدموية</a:t>
          </a:r>
          <a:endParaRPr lang="ar-SA" sz="3600" kern="1200" dirty="0">
            <a:solidFill>
              <a:schemeClr val="tx1"/>
            </a:solidFill>
          </a:endParaRPr>
        </a:p>
      </dsp:txBody>
      <dsp:txXfrm>
        <a:off x="1160948" y="55915"/>
        <a:ext cx="3332746" cy="1758364"/>
      </dsp:txXfrm>
    </dsp:sp>
    <dsp:sp modelId="{893DDB16-73FF-470C-8F92-394DAD4761CB}">
      <dsp:nvSpPr>
        <dsp:cNvPr id="0" name=""/>
        <dsp:cNvSpPr/>
      </dsp:nvSpPr>
      <dsp:spPr>
        <a:xfrm>
          <a:off x="3859968" y="1868985"/>
          <a:ext cx="344215" cy="1596606"/>
        </a:xfrm>
        <a:custGeom>
          <a:avLst/>
          <a:gdLst/>
          <a:ahLst/>
          <a:cxnLst/>
          <a:rect l="0" t="0" r="0" b="0"/>
          <a:pathLst>
            <a:path>
              <a:moveTo>
                <a:pt x="344215" y="0"/>
              </a:moveTo>
              <a:lnTo>
                <a:pt x="344215" y="1596606"/>
              </a:lnTo>
              <a:lnTo>
                <a:pt x="0" y="1596606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050B24-FEED-49E3-9FBB-60157252F851}">
      <dsp:nvSpPr>
        <dsp:cNvPr id="0" name=""/>
        <dsp:cNvSpPr/>
      </dsp:nvSpPr>
      <dsp:spPr>
        <a:xfrm>
          <a:off x="453874" y="2401187"/>
          <a:ext cx="3406094" cy="21288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shade val="50000"/>
              <a:hueOff val="0"/>
              <a:satOff val="0"/>
              <a:lumOff val="3596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Chloroquine</a:t>
          </a:r>
          <a:endParaRPr lang="ar-SY" sz="3200" b="1" kern="1200" dirty="0" smtClean="0">
            <a:solidFill>
              <a:srgbClr val="000000"/>
            </a:solidFill>
            <a:latin typeface="Sakkal Majalla" panose="02000000000000000000" pitchFamily="2" charset="-78"/>
            <a:cs typeface="Sakkal Majalla" panose="02000000000000000000" pitchFamily="2" charset="-78"/>
          </a:endParaRPr>
        </a:p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3000" b="1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يبيد الأشكال داخل الكريات الحمر</a:t>
          </a:r>
          <a:endParaRPr lang="ar-SA" sz="3000" kern="1200" dirty="0"/>
        </a:p>
      </dsp:txBody>
      <dsp:txXfrm>
        <a:off x="516225" y="2463538"/>
        <a:ext cx="3281392" cy="20041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73CEB-5074-409A-A459-CA274CF8D161}">
      <dsp:nvSpPr>
        <dsp:cNvPr id="0" name=""/>
        <dsp:cNvSpPr/>
      </dsp:nvSpPr>
      <dsp:spPr>
        <a:xfrm>
          <a:off x="4868712" y="1731772"/>
          <a:ext cx="3007560" cy="1503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3200" b="1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في حال كانت الملاريا مقاومة على الكلوروكين</a:t>
          </a:r>
          <a:endParaRPr lang="ar-SA" sz="32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4912756" y="1775816"/>
        <a:ext cx="2919472" cy="1415692"/>
      </dsp:txXfrm>
    </dsp:sp>
    <dsp:sp modelId="{95EB824F-052B-4D34-8F4A-F7DF94423C7B}">
      <dsp:nvSpPr>
        <dsp:cNvPr id="0" name=""/>
        <dsp:cNvSpPr/>
      </dsp:nvSpPr>
      <dsp:spPr>
        <a:xfrm rot="14110531">
          <a:off x="3213882" y="1591742"/>
          <a:ext cx="2106634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106634" y="2724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800" kern="1200"/>
        </a:p>
      </dsp:txBody>
      <dsp:txXfrm rot="10800000">
        <a:off x="4214534" y="1566323"/>
        <a:ext cx="105331" cy="105331"/>
      </dsp:txXfrm>
    </dsp:sp>
    <dsp:sp modelId="{268F7867-D7F4-4195-BBE8-BBA2EF429753}">
      <dsp:nvSpPr>
        <dsp:cNvPr id="0" name=""/>
        <dsp:cNvSpPr/>
      </dsp:nvSpPr>
      <dsp:spPr>
        <a:xfrm>
          <a:off x="658127" y="2425"/>
          <a:ext cx="3007560" cy="1503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4100" b="1" kern="1200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المشاركة مع </a:t>
          </a:r>
          <a:r>
            <a:rPr lang="en-US" sz="4100" b="1" kern="1200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Proguanil</a:t>
          </a:r>
          <a:endParaRPr lang="ar-SA" sz="4100" kern="1200" dirty="0"/>
        </a:p>
      </dsp:txBody>
      <dsp:txXfrm>
        <a:off x="702171" y="46469"/>
        <a:ext cx="2919472" cy="1415692"/>
      </dsp:txXfrm>
    </dsp:sp>
    <dsp:sp modelId="{C0555C4E-9B55-4EF2-92F2-088796212295}">
      <dsp:nvSpPr>
        <dsp:cNvPr id="0" name=""/>
        <dsp:cNvSpPr/>
      </dsp:nvSpPr>
      <dsp:spPr>
        <a:xfrm rot="10800000">
          <a:off x="3665687" y="2456416"/>
          <a:ext cx="1203024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203024" y="2724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 rot="10800000">
        <a:off x="4237124" y="2453586"/>
        <a:ext cx="60151" cy="60151"/>
      </dsp:txXfrm>
    </dsp:sp>
    <dsp:sp modelId="{840BF9A3-8635-49E7-8851-27AE04D36CD4}">
      <dsp:nvSpPr>
        <dsp:cNvPr id="0" name=""/>
        <dsp:cNvSpPr/>
      </dsp:nvSpPr>
      <dsp:spPr>
        <a:xfrm>
          <a:off x="658127" y="1731772"/>
          <a:ext cx="3007560" cy="1503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1" kern="1200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Artemether</a:t>
          </a:r>
          <a:r>
            <a:rPr lang="ar-SY" sz="4100" b="1" kern="1200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 </a:t>
          </a:r>
          <a:r>
            <a:rPr lang="en-US" sz="4100" b="1" kern="1200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+</a:t>
          </a:r>
          <a:r>
            <a:rPr lang="ar-SY" sz="4100" b="1" kern="1200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 </a:t>
          </a:r>
          <a:r>
            <a:rPr lang="en-US" sz="4100" b="1" kern="1200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Lumefantrine</a:t>
          </a:r>
          <a:r>
            <a:rPr lang="ar-SY" sz="4100" b="1" kern="1200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 </a:t>
          </a:r>
          <a:endParaRPr lang="ar-SA" sz="4100" kern="1200" dirty="0"/>
        </a:p>
      </dsp:txBody>
      <dsp:txXfrm>
        <a:off x="702171" y="1775816"/>
        <a:ext cx="2919472" cy="1415692"/>
      </dsp:txXfrm>
    </dsp:sp>
    <dsp:sp modelId="{F2F91C3F-315E-43BA-BA2F-9E48337CB059}">
      <dsp:nvSpPr>
        <dsp:cNvPr id="0" name=""/>
        <dsp:cNvSpPr/>
      </dsp:nvSpPr>
      <dsp:spPr>
        <a:xfrm rot="7489469">
          <a:off x="3213882" y="3321089"/>
          <a:ext cx="2106634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106634" y="2724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800" kern="1200"/>
        </a:p>
      </dsp:txBody>
      <dsp:txXfrm rot="10800000">
        <a:off x="4214534" y="3295670"/>
        <a:ext cx="105331" cy="105331"/>
      </dsp:txXfrm>
    </dsp:sp>
    <dsp:sp modelId="{93355A72-92D2-4F72-899F-0D7BF991EC64}">
      <dsp:nvSpPr>
        <dsp:cNvPr id="0" name=""/>
        <dsp:cNvSpPr/>
      </dsp:nvSpPr>
      <dsp:spPr>
        <a:xfrm>
          <a:off x="658127" y="3461119"/>
          <a:ext cx="3007560" cy="1503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1" kern="1200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Clindamycin or</a:t>
          </a:r>
          <a:r>
            <a:rPr lang="ar-SY" sz="4100" b="1" kern="1200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 </a:t>
          </a:r>
          <a:r>
            <a:rPr lang="en-US" sz="4100" b="1" kern="1200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Lincomycin</a:t>
          </a:r>
          <a:endParaRPr lang="en-US" sz="4100" kern="1200" dirty="0"/>
        </a:p>
      </dsp:txBody>
      <dsp:txXfrm>
        <a:off x="702171" y="3505163"/>
        <a:ext cx="2919472" cy="14156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2E4DAD-B164-4F87-BDC2-B20C24C72BA6}">
      <dsp:nvSpPr>
        <dsp:cNvPr id="0" name=""/>
        <dsp:cNvSpPr/>
      </dsp:nvSpPr>
      <dsp:spPr>
        <a:xfrm>
          <a:off x="4538036" y="1537391"/>
          <a:ext cx="1860057" cy="645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819"/>
              </a:lnTo>
              <a:lnTo>
                <a:pt x="1860057" y="322819"/>
              </a:lnTo>
              <a:lnTo>
                <a:pt x="1860057" y="6456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B9BE1B-068F-4FED-B087-AF6CCDE03A23}">
      <dsp:nvSpPr>
        <dsp:cNvPr id="0" name=""/>
        <dsp:cNvSpPr/>
      </dsp:nvSpPr>
      <dsp:spPr>
        <a:xfrm>
          <a:off x="2677978" y="1537391"/>
          <a:ext cx="1860057" cy="645639"/>
        </a:xfrm>
        <a:custGeom>
          <a:avLst/>
          <a:gdLst/>
          <a:ahLst/>
          <a:cxnLst/>
          <a:rect l="0" t="0" r="0" b="0"/>
          <a:pathLst>
            <a:path>
              <a:moveTo>
                <a:pt x="1860057" y="0"/>
              </a:moveTo>
              <a:lnTo>
                <a:pt x="1860057" y="322819"/>
              </a:lnTo>
              <a:lnTo>
                <a:pt x="0" y="322819"/>
              </a:lnTo>
              <a:lnTo>
                <a:pt x="0" y="6456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5457EF-5A92-4062-AA6F-CFABD883DA05}">
      <dsp:nvSpPr>
        <dsp:cNvPr id="0" name=""/>
        <dsp:cNvSpPr/>
      </dsp:nvSpPr>
      <dsp:spPr>
        <a:xfrm>
          <a:off x="2643160" y="153"/>
          <a:ext cx="3789752" cy="15372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3600" b="1" kern="1200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المضادات الفطرية ذات الروابط المضاعفة المتعددة</a:t>
          </a:r>
          <a:endParaRPr lang="ar-SA" sz="36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643160" y="153"/>
        <a:ext cx="3789752" cy="1537237"/>
      </dsp:txXfrm>
    </dsp:sp>
    <dsp:sp modelId="{E6605B91-B550-4523-8499-F9CFEE54C4DE}">
      <dsp:nvSpPr>
        <dsp:cNvPr id="0" name=""/>
        <dsp:cNvSpPr/>
      </dsp:nvSpPr>
      <dsp:spPr>
        <a:xfrm>
          <a:off x="1140741" y="2183031"/>
          <a:ext cx="3074475" cy="15372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Amphotericin</a:t>
          </a:r>
          <a:endParaRPr lang="ar-SA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0741" y="2183031"/>
        <a:ext cx="3074475" cy="1537237"/>
      </dsp:txXfrm>
    </dsp:sp>
    <dsp:sp modelId="{93002FDB-FBE2-4450-8769-A78CA0ADE7B0}">
      <dsp:nvSpPr>
        <dsp:cNvPr id="0" name=""/>
        <dsp:cNvSpPr/>
      </dsp:nvSpPr>
      <dsp:spPr>
        <a:xfrm>
          <a:off x="4860856" y="2183031"/>
          <a:ext cx="3074475" cy="15372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Nystatin</a:t>
          </a:r>
          <a:endParaRPr lang="ar-SA" sz="3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60856" y="2183031"/>
        <a:ext cx="3074475" cy="15372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282D9-D040-4EAB-97F5-ABC89BFC6D7F}">
      <dsp:nvSpPr>
        <dsp:cNvPr id="0" name=""/>
        <dsp:cNvSpPr/>
      </dsp:nvSpPr>
      <dsp:spPr>
        <a:xfrm>
          <a:off x="5112327" y="1498553"/>
          <a:ext cx="1649929" cy="5727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351"/>
              </a:lnTo>
              <a:lnTo>
                <a:pt x="1649929" y="286351"/>
              </a:lnTo>
              <a:lnTo>
                <a:pt x="1649929" y="5727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B9BE1B-068F-4FED-B087-AF6CCDE03A23}">
      <dsp:nvSpPr>
        <dsp:cNvPr id="0" name=""/>
        <dsp:cNvSpPr/>
      </dsp:nvSpPr>
      <dsp:spPr>
        <a:xfrm>
          <a:off x="3462397" y="1498553"/>
          <a:ext cx="1649929" cy="572702"/>
        </a:xfrm>
        <a:custGeom>
          <a:avLst/>
          <a:gdLst/>
          <a:ahLst/>
          <a:cxnLst/>
          <a:rect l="0" t="0" r="0" b="0"/>
          <a:pathLst>
            <a:path>
              <a:moveTo>
                <a:pt x="1649929" y="0"/>
              </a:moveTo>
              <a:lnTo>
                <a:pt x="1649929" y="286351"/>
              </a:lnTo>
              <a:lnTo>
                <a:pt x="0" y="286351"/>
              </a:lnTo>
              <a:lnTo>
                <a:pt x="0" y="5727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5457EF-5A92-4062-AA6F-CFABD883DA05}">
      <dsp:nvSpPr>
        <dsp:cNvPr id="0" name=""/>
        <dsp:cNvSpPr/>
      </dsp:nvSpPr>
      <dsp:spPr>
        <a:xfrm>
          <a:off x="3306635" y="1071"/>
          <a:ext cx="3611382" cy="14974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4000" b="1" kern="1200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المضادات الفطرية التريازولية</a:t>
          </a:r>
          <a:endParaRPr lang="ar-SA" sz="40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3306635" y="1071"/>
        <a:ext cx="3611382" cy="1497481"/>
      </dsp:txXfrm>
    </dsp:sp>
    <dsp:sp modelId="{E6605B91-B550-4523-8499-F9CFEE54C4DE}">
      <dsp:nvSpPr>
        <dsp:cNvPr id="0" name=""/>
        <dsp:cNvSpPr/>
      </dsp:nvSpPr>
      <dsp:spPr>
        <a:xfrm>
          <a:off x="2098818" y="2071256"/>
          <a:ext cx="2727156" cy="13635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Fluconazole</a:t>
          </a:r>
          <a:endParaRPr lang="ar-SA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98818" y="2071256"/>
        <a:ext cx="2727156" cy="1363578"/>
      </dsp:txXfrm>
    </dsp:sp>
    <dsp:sp modelId="{6BB0469E-32CC-40CC-8534-1FF881890252}">
      <dsp:nvSpPr>
        <dsp:cNvPr id="0" name=""/>
        <dsp:cNvSpPr/>
      </dsp:nvSpPr>
      <dsp:spPr>
        <a:xfrm>
          <a:off x="5398678" y="2071256"/>
          <a:ext cx="2727156" cy="13635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Itraconazole</a:t>
          </a:r>
          <a:endParaRPr lang="ar-SA" sz="3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98678" y="2071256"/>
        <a:ext cx="2727156" cy="13635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282D9-D040-4EAB-97F5-ABC89BFC6D7F}">
      <dsp:nvSpPr>
        <dsp:cNvPr id="0" name=""/>
        <dsp:cNvSpPr/>
      </dsp:nvSpPr>
      <dsp:spPr>
        <a:xfrm>
          <a:off x="5112327" y="1498553"/>
          <a:ext cx="1649929" cy="5727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351"/>
              </a:lnTo>
              <a:lnTo>
                <a:pt x="1649929" y="286351"/>
              </a:lnTo>
              <a:lnTo>
                <a:pt x="1649929" y="5727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B9BE1B-068F-4FED-B087-AF6CCDE03A23}">
      <dsp:nvSpPr>
        <dsp:cNvPr id="0" name=""/>
        <dsp:cNvSpPr/>
      </dsp:nvSpPr>
      <dsp:spPr>
        <a:xfrm>
          <a:off x="3462397" y="1498553"/>
          <a:ext cx="1649929" cy="572702"/>
        </a:xfrm>
        <a:custGeom>
          <a:avLst/>
          <a:gdLst/>
          <a:ahLst/>
          <a:cxnLst/>
          <a:rect l="0" t="0" r="0" b="0"/>
          <a:pathLst>
            <a:path>
              <a:moveTo>
                <a:pt x="1649929" y="0"/>
              </a:moveTo>
              <a:lnTo>
                <a:pt x="1649929" y="286351"/>
              </a:lnTo>
              <a:lnTo>
                <a:pt x="0" y="286351"/>
              </a:lnTo>
              <a:lnTo>
                <a:pt x="0" y="5727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5457EF-5A92-4062-AA6F-CFABD883DA05}">
      <dsp:nvSpPr>
        <dsp:cNvPr id="0" name=""/>
        <dsp:cNvSpPr/>
      </dsp:nvSpPr>
      <dsp:spPr>
        <a:xfrm>
          <a:off x="3306635" y="1071"/>
          <a:ext cx="3611382" cy="14974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3600" b="1" kern="1200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المضادات الفطرية غير المصنفة</a:t>
          </a:r>
          <a:endParaRPr lang="ar-SA" sz="36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3306635" y="1071"/>
        <a:ext cx="3611382" cy="1497481"/>
      </dsp:txXfrm>
    </dsp:sp>
    <dsp:sp modelId="{E6605B91-B550-4523-8499-F9CFEE54C4DE}">
      <dsp:nvSpPr>
        <dsp:cNvPr id="0" name=""/>
        <dsp:cNvSpPr/>
      </dsp:nvSpPr>
      <dsp:spPr>
        <a:xfrm>
          <a:off x="2098818" y="2071256"/>
          <a:ext cx="2727156" cy="13635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Griseofulvin</a:t>
          </a:r>
          <a:endParaRPr lang="ar-SA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98818" y="2071256"/>
        <a:ext cx="2727156" cy="1363578"/>
      </dsp:txXfrm>
    </dsp:sp>
    <dsp:sp modelId="{6BB0469E-32CC-40CC-8534-1FF881890252}">
      <dsp:nvSpPr>
        <dsp:cNvPr id="0" name=""/>
        <dsp:cNvSpPr/>
      </dsp:nvSpPr>
      <dsp:spPr>
        <a:xfrm>
          <a:off x="5398678" y="2071256"/>
          <a:ext cx="2727156" cy="13635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Terbinafine</a:t>
          </a:r>
          <a:endParaRPr lang="ar-SA" sz="3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98678" y="2071256"/>
        <a:ext cx="2727156" cy="1363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14739195-9E3C-4D80-BFE7-1E0F2D857E22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BEF2CDA4-24B7-42D8-B5AF-C7C64474AB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013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9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828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1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661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01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55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5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989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274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482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9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24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https://manara.edu.sy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manara.edu.sy/" TargetMode="Externa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https://manara.edu.sy/" TargetMode="External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21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26.jp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hyperlink" Target="https://manara.edu.sy/" TargetMode="External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hyperlink" Target="https://manara.edu.sy/" TargetMode="External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.png"/><Relationship Id="rId9" Type="http://schemas.microsoft.com/office/2007/relationships/diagramDrawing" Target="../diagrams/drawing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hyperlink" Target="https://manara.edu.sy/" TargetMode="External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4.png"/><Relationship Id="rId9" Type="http://schemas.microsoft.com/office/2007/relationships/diagramDrawing" Target="../diagrams/drawing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.png"/><Relationship Id="rId7" Type="http://schemas.openxmlformats.org/officeDocument/2006/relationships/image" Target="../media/image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5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6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g"/><Relationship Id="rId4" Type="http://schemas.openxmlformats.org/officeDocument/2006/relationships/image" Target="../media/image66.emf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nara.edu.sy/" TargetMode="Externa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hyperlink" Target="https://manara.edu.sy/" TargetMode="External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4.png"/><Relationship Id="rId9" Type="http://schemas.microsoft.com/office/2007/relationships/diagramDrawing" Target="../diagrams/drawing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em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nara.edu.sy/" TargetMode="External"/><Relationship Id="rId4" Type="http://schemas.openxmlformats.org/officeDocument/2006/relationships/image" Target="../media/image8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588327" y="1330030"/>
            <a:ext cx="4475018" cy="4294910"/>
          </a:xfrm>
          <a:prstGeom prst="rect">
            <a:avLst/>
          </a:prstGeom>
        </p:spPr>
      </p:pic>
      <p:pic>
        <p:nvPicPr>
          <p:cNvPr id="2" name="Picture 289"/>
          <p:cNvPicPr/>
          <p:nvPr/>
        </p:nvPicPr>
        <p:blipFill>
          <a:blip r:embed="rId3" cstate="print"/>
          <a:srcRect/>
          <a:stretch/>
        </p:blipFill>
        <p:spPr>
          <a:xfrm>
            <a:off x="10848108" y="72602"/>
            <a:ext cx="1285124" cy="173343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02673" y="72602"/>
            <a:ext cx="10806545" cy="4023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جامعة المنارة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كلية: 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الصيدلة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اسم المقرر: الملازمة </a:t>
            </a:r>
            <a:r>
              <a:rPr lang="en-US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2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 العملي، إعداد: د. علاء احمد</a:t>
            </a: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رقم </a:t>
            </a: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الجلسة 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(</a:t>
            </a:r>
            <a:r>
              <a:rPr lang="en-US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3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)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عنوان الجلسة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الأدوية المضادة للديدان والأوالي والفطور والفيروسات</a:t>
            </a:r>
          </a:p>
        </p:txBody>
      </p:sp>
      <p:cxnSp>
        <p:nvCxnSpPr>
          <p:cNvPr id="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5" name="مستطيل 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4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10600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1 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9" name="Picture 1"/>
          <p:cNvPicPr/>
          <p:nvPr/>
        </p:nvPicPr>
        <p:blipFill>
          <a:blip r:embed="rId5" cstate="print"/>
          <a:srcRect/>
          <a:stretch/>
        </p:blipFill>
        <p:spPr>
          <a:xfrm>
            <a:off x="3013364" y="4043482"/>
            <a:ext cx="5694216" cy="2102142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789708" y="5756928"/>
            <a:ext cx="1014152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الفصل </a:t>
            </a:r>
            <a:r>
              <a:rPr lang="ar-SA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الدراسي</a:t>
            </a:r>
            <a:r>
              <a:rPr lang="ar-SY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ar-SA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العام الدراسي</a:t>
            </a:r>
            <a:endParaRPr lang="en-US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749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4" b="5748"/>
          <a:stretch/>
        </p:blipFill>
        <p:spPr>
          <a:xfrm rot="5400000">
            <a:off x="8689490" y="3208565"/>
            <a:ext cx="1673431" cy="3110147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t="23809" r="2250" b="29012"/>
          <a:stretch/>
        </p:blipFill>
        <p:spPr>
          <a:xfrm>
            <a:off x="708648" y="3662848"/>
            <a:ext cx="4682837" cy="2452255"/>
          </a:xfrm>
          <a:prstGeom prst="rect">
            <a:avLst/>
          </a:prstGeom>
        </p:spPr>
      </p:pic>
      <p:sp>
        <p:nvSpPr>
          <p:cNvPr id="23" name="سهم إلى اليسار 22"/>
          <p:cNvSpPr/>
          <p:nvPr/>
        </p:nvSpPr>
        <p:spPr>
          <a:xfrm>
            <a:off x="5947019" y="4535038"/>
            <a:ext cx="1357746" cy="45720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8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9" name="مستطيل 18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5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20" name="جدول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13293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6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379708" y="1074222"/>
            <a:ext cx="53153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Pyrantel pamoate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مغ)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(معلّق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مل)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سهم إلى اليسار 8"/>
          <p:cNvSpPr/>
          <p:nvPr/>
        </p:nvSpPr>
        <p:spPr>
          <a:xfrm>
            <a:off x="5594048" y="4947488"/>
            <a:ext cx="1357746" cy="45720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7724719" y="1753103"/>
            <a:ext cx="4184870" cy="53944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المعلق: جرعة وحيدة فقط (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مل)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7724720" y="2359917"/>
            <a:ext cx="4184869" cy="104207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للكبار: حبة قبل الطعام كل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ساعة، لمدة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أيام متتالية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3764300" y="4246166"/>
            <a:ext cx="4541500" cy="1745672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أو: جرعة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وحيدة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ملغ/كغ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البانترين الستة دفعة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واحدة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تكرر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بعد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15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يوماً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2613730" y="108097"/>
            <a:ext cx="7318385" cy="5504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للممسودات (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الحبليات)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مستطيل مستدير الزوايا 24"/>
          <p:cNvSpPr/>
          <p:nvPr/>
        </p:nvSpPr>
        <p:spPr>
          <a:xfrm>
            <a:off x="388452" y="922117"/>
            <a:ext cx="3615508" cy="74814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الدواء المختار في الإسكاريس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مستطيل مستدير الزوايا 25"/>
          <p:cNvSpPr/>
          <p:nvPr/>
        </p:nvSpPr>
        <p:spPr>
          <a:xfrm>
            <a:off x="388452" y="1864172"/>
            <a:ext cx="3615508" cy="74814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خط ثاني في الحرقص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مستطيل مستدير الزوايا 26"/>
          <p:cNvSpPr/>
          <p:nvPr/>
        </p:nvSpPr>
        <p:spPr>
          <a:xfrm>
            <a:off x="388451" y="2806228"/>
            <a:ext cx="4502203" cy="74814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غير فعال على المثقوبات والشريطيات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546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7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8" name="مستطيل 17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9" name="جدول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74237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933198" y="374075"/>
            <a:ext cx="6321638" cy="11083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للشريطيات والمثقوبات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30526" y="2687790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Praziquantel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8421580" y="2687790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Albendazole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4376052" y="4766377"/>
            <a:ext cx="3435929" cy="106703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الدواء النوعي للشريطية العزلاء (الوحيدة)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376053" y="2687790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Niclosamide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330525" y="4766377"/>
            <a:ext cx="3435929" cy="106703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الدواء المختار في البلهارسيا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71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8733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770823" y="2887182"/>
            <a:ext cx="88376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تذكروا: من الضروري علاج كل </a:t>
            </a:r>
            <a:r>
              <a:rPr lang="ar-SY" sz="4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أفراد </a:t>
            </a:r>
            <a:r>
              <a:rPr lang="ar-SY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العائلة </a:t>
            </a:r>
            <a:r>
              <a:rPr lang="ar-SY" sz="4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معاً !!</a:t>
            </a:r>
            <a:endParaRPr lang="en-US" sz="6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457200" y="2244630"/>
            <a:ext cx="11291455" cy="2064126"/>
          </a:xfrm>
          <a:prstGeom prst="roundRect">
            <a:avLst/>
          </a:prstGeom>
          <a:noFill/>
          <a:ln w="38100">
            <a:solidFill>
              <a:srgbClr val="F20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23" y="269350"/>
            <a:ext cx="2864007" cy="286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4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0276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493048" y="2887182"/>
            <a:ext cx="92817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sz="4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ملاحظة: تعد معظم أدوية الديدان </a:t>
            </a:r>
            <a:r>
              <a:rPr lang="ar-SY" sz="4800" b="1" u="sng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غير آمنة</a:t>
            </a:r>
            <a:r>
              <a:rPr lang="ar-SY" sz="4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للحوامل</a:t>
            </a:r>
            <a:endParaRPr lang="en-US" sz="6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457200" y="2244630"/>
            <a:ext cx="11291455" cy="2064126"/>
          </a:xfrm>
          <a:prstGeom prst="roundRect">
            <a:avLst/>
          </a:prstGeom>
          <a:noFill/>
          <a:ln w="38100">
            <a:solidFill>
              <a:srgbClr val="F20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23" y="269350"/>
            <a:ext cx="2864007" cy="286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1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8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82034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453940" y="546870"/>
            <a:ext cx="5200992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الأدوية المضادة </a:t>
            </a:r>
            <a:r>
              <a:rPr lang="ar-SY" sz="4400" b="1" dirty="0" smtClean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للأوالي</a:t>
            </a:r>
            <a:endParaRPr lang="en-US" sz="4400" b="1" dirty="0">
              <a:solidFill>
                <a:srgbClr val="0070C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/>
          <a:srcRect l="45741" t="37974" r="18269" b="19792"/>
          <a:stretch/>
        </p:blipFill>
        <p:spPr>
          <a:xfrm>
            <a:off x="3151909" y="2030510"/>
            <a:ext cx="5805054" cy="382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8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27699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2933192" y="484916"/>
            <a:ext cx="6317673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الأدوية المضادة 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للأوالي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8465114" y="2978735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المعالجة الكيميائية للزحار الأميبي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83016" y="2978735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المعالجة الكيميائية لطفيليات أخرى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4374065" y="2978735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المعالجة الكيميائية للملاريا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944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8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91091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521534" y="187931"/>
            <a:ext cx="7148932" cy="75138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المعالجة الكيميائية للزحار الأميبي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4" name="رسم تخطيطي 3"/>
          <p:cNvGraphicFramePr/>
          <p:nvPr>
            <p:extLst>
              <p:ext uri="{D42A27DB-BD31-4B8C-83A1-F6EECF244321}">
                <p14:modId xmlns:p14="http://schemas.microsoft.com/office/powerpoint/2010/main" val="531905957"/>
              </p:ext>
            </p:extLst>
          </p:nvPr>
        </p:nvGraphicFramePr>
        <p:xfrm>
          <a:off x="3714751" y="1461873"/>
          <a:ext cx="7941684" cy="4429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25480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44060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5" t="2544" r="20111" b="16035"/>
          <a:stretch/>
        </p:blipFill>
        <p:spPr>
          <a:xfrm>
            <a:off x="4644555" y="3541519"/>
            <a:ext cx="3672416" cy="2569007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325971" y="1249183"/>
            <a:ext cx="789390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Metronidazole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معلق فموي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تسريب وريدي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 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613732" y="121943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مبيدات الأميبيا ذات الفعل المختلط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4" r="33215" b="22037"/>
          <a:stretch/>
        </p:blipFill>
        <p:spPr>
          <a:xfrm>
            <a:off x="513995" y="1478445"/>
            <a:ext cx="2889978" cy="4479126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7195" r="23576" b="823"/>
          <a:stretch/>
        </p:blipFill>
        <p:spPr>
          <a:xfrm>
            <a:off x="8979491" y="2073273"/>
            <a:ext cx="2526304" cy="3829831"/>
          </a:xfrm>
          <a:prstGeom prst="rect">
            <a:avLst/>
          </a:prstGeom>
        </p:spPr>
      </p:pic>
      <p:sp>
        <p:nvSpPr>
          <p:cNvPr id="11" name="شكل بيضاوي 10"/>
          <p:cNvSpPr/>
          <p:nvPr/>
        </p:nvSpPr>
        <p:spPr>
          <a:xfrm>
            <a:off x="9172164" y="39289"/>
            <a:ext cx="1230204" cy="1230204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9000" r="-6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46421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23208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318458"/>
            <a:ext cx="789390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Metronidazole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معلق فموي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تسريب وريدي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 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121943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مبيدات الأميبيا ذات الفعل المختلط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t="19966" r="6484" b="15871"/>
          <a:stretch/>
        </p:blipFill>
        <p:spPr>
          <a:xfrm>
            <a:off x="7942099" y="3134864"/>
            <a:ext cx="4055316" cy="2921071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0" t="5858" r="31150" b="3839"/>
          <a:stretch/>
        </p:blipFill>
        <p:spPr>
          <a:xfrm>
            <a:off x="271402" y="1544551"/>
            <a:ext cx="3169070" cy="4511384"/>
          </a:xfrm>
          <a:prstGeom prst="rect">
            <a:avLst/>
          </a:prstGeom>
        </p:spPr>
      </p:pic>
      <p:sp>
        <p:nvSpPr>
          <p:cNvPr id="10" name="شكل بيضاوي 9"/>
          <p:cNvSpPr/>
          <p:nvPr/>
        </p:nvSpPr>
        <p:spPr>
          <a:xfrm>
            <a:off x="9354655" y="74399"/>
            <a:ext cx="1230204" cy="1230204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9000" r="-6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15718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16049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" t="8283" r="3670" b="18586"/>
          <a:stretch/>
        </p:blipFill>
        <p:spPr>
          <a:xfrm>
            <a:off x="997526" y="1388225"/>
            <a:ext cx="9081257" cy="4743745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7432168" y="1482436"/>
            <a:ext cx="464286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Metronidazole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معلق فموي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2613732" y="163505"/>
            <a:ext cx="7318385" cy="9171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مبيدات الأميبيا ذات الفعل المختلط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شكل بيضاوي 9"/>
          <p:cNvSpPr/>
          <p:nvPr/>
        </p:nvSpPr>
        <p:spPr>
          <a:xfrm>
            <a:off x="9354654" y="77626"/>
            <a:ext cx="1230204" cy="1230204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9000" r="-6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64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5" name="مستطيل 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38639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graphicFrame>
        <p:nvGraphicFramePr>
          <p:cNvPr id="10" name="جدول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184183"/>
              </p:ext>
            </p:extLst>
          </p:nvPr>
        </p:nvGraphicFramePr>
        <p:xfrm>
          <a:off x="256309" y="911612"/>
          <a:ext cx="11679382" cy="4086676"/>
        </p:xfrm>
        <a:graphic>
          <a:graphicData uri="http://schemas.openxmlformats.org/drawingml/2006/table">
            <a:tbl>
              <a:tblPr rtl="1" firstRow="1" firstCol="1" bandRow="1"/>
              <a:tblGrid>
                <a:gridCol w="9667616">
                  <a:extLst>
                    <a:ext uri="{9D8B030D-6E8A-4147-A177-3AD203B41FA5}">
                      <a16:colId xmlns:a16="http://schemas.microsoft.com/office/drawing/2014/main" val="1106462193"/>
                    </a:ext>
                  </a:extLst>
                </a:gridCol>
                <a:gridCol w="2011766">
                  <a:extLst>
                    <a:ext uri="{9D8B030D-6E8A-4147-A177-3AD203B41FA5}">
                      <a16:colId xmlns:a16="http://schemas.microsoft.com/office/drawing/2014/main" val="220467161"/>
                    </a:ext>
                  </a:extLst>
                </a:gridCol>
              </a:tblGrid>
              <a:tr h="484481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32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العنوان</a:t>
                      </a:r>
                      <a:endParaRPr lang="en-US" sz="6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32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رقم </a:t>
                      </a:r>
                      <a:r>
                        <a:rPr lang="ar-SY" sz="32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الشريحة</a:t>
                      </a:r>
                      <a:endParaRPr lang="en-US" sz="6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538184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الأدوية</a:t>
                      </a:r>
                      <a:r>
                        <a:rPr lang="ar-SY" sz="2800" b="1" baseline="0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 المضادة للديدان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6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 </a:t>
                      </a: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3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18906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الأدوية</a:t>
                      </a:r>
                      <a:r>
                        <a:rPr lang="ar-SY" sz="2800" b="1" baseline="0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 المضادة للأوالي</a:t>
                      </a:r>
                      <a:r>
                        <a:rPr lang="ar-SY" sz="28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 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14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100486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الأدوية</a:t>
                      </a:r>
                      <a:r>
                        <a:rPr lang="ar-SY" sz="2800" b="1" baseline="0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 المضادة للفطور</a:t>
                      </a:r>
                      <a:r>
                        <a:rPr lang="ar-SY" sz="28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 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48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237660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الأدوية المضادة للفيروسات</a:t>
                      </a:r>
                      <a:r>
                        <a:rPr lang="ar-SY" sz="28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 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60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494816"/>
                  </a:ext>
                </a:extLst>
              </a:tr>
            </a:tbl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467473" y="-50026"/>
            <a:ext cx="360279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Y" altLang="en-US" sz="3200" b="1" i="0" u="none" strike="noStrike" cap="none" normalizeH="0" baseline="0" dirty="0" smtClean="0">
                <a:ln>
                  <a:noFill/>
                </a:ln>
                <a:solidFill>
                  <a:srgbClr val="44546A"/>
                </a:solidFill>
                <a:effectLst/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جدول المحتويات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Contents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56309" y="4956556"/>
            <a:ext cx="11679381" cy="129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ar-SY" sz="28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الغاية من الجلسة:</a:t>
            </a:r>
            <a:endParaRPr lang="en-US" sz="28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just"/>
            <a:r>
              <a:rPr lang="ar-SY" sz="2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تعريف الطالب بأهم الأسماء التجارية لمضادات الديدان والأوالي والفطور، وتذكيره بالاستطبابات ومضادات الاستطباب والتداخلات الدوائية لهذه الأدوية ليصبح قادراً على التعامل معها عندما ترد في الوصفات الطبية وكذلك </a:t>
            </a:r>
            <a:r>
              <a:rPr lang="en-US" sz="2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OTC</a:t>
            </a:r>
            <a:r>
              <a:rPr lang="ar-SY" sz="2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، حيث يعتبر العديد منها أدوية </a:t>
            </a:r>
            <a:r>
              <a:rPr lang="en-US" sz="2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OTC</a:t>
            </a:r>
            <a:endParaRPr lang="ar-SY" sz="2400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666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28092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7299753" y="2593076"/>
            <a:ext cx="42410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Tinidazole</a:t>
            </a:r>
            <a:endParaRPr lang="ar-SY" sz="40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40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46638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مبيدات الأميبيا ذات الفعل المختلط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1" b="5996"/>
          <a:stretch/>
        </p:blipFill>
        <p:spPr>
          <a:xfrm>
            <a:off x="792207" y="1515757"/>
            <a:ext cx="5569527" cy="4652403"/>
          </a:xfrm>
          <a:prstGeom prst="rect">
            <a:avLst/>
          </a:prstGeom>
        </p:spPr>
      </p:pic>
      <p:sp>
        <p:nvSpPr>
          <p:cNvPr id="10" name="شكل بيضاوي 9"/>
          <p:cNvSpPr/>
          <p:nvPr/>
        </p:nvSpPr>
        <p:spPr>
          <a:xfrm>
            <a:off x="9354655" y="94709"/>
            <a:ext cx="1230204" cy="1230204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9000" r="-6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19974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29504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t="20041" r="18474" b="5339"/>
          <a:stretch/>
        </p:blipFill>
        <p:spPr>
          <a:xfrm>
            <a:off x="8229599" y="1780782"/>
            <a:ext cx="3689052" cy="4276235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325971" y="1512422"/>
            <a:ext cx="78939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Secnidazole</a:t>
            </a:r>
            <a:endParaRPr lang="ar-SY" sz="40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40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613732" y="260493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مبيدات الأميبيا ذات الفعل المختلط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8" t="5845" r="20341" b="25444"/>
          <a:stretch/>
        </p:blipFill>
        <p:spPr>
          <a:xfrm>
            <a:off x="390706" y="2992582"/>
            <a:ext cx="5182056" cy="3061969"/>
          </a:xfrm>
          <a:prstGeom prst="rect">
            <a:avLst/>
          </a:prstGeom>
        </p:spPr>
      </p:pic>
      <p:sp>
        <p:nvSpPr>
          <p:cNvPr id="10" name="شكل بيضاوي 9"/>
          <p:cNvSpPr/>
          <p:nvPr/>
        </p:nvSpPr>
        <p:spPr>
          <a:xfrm>
            <a:off x="9354655" y="108564"/>
            <a:ext cx="1230204" cy="1230204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9000" r="-6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18929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9512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467869" y="1360016"/>
            <a:ext cx="116101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Diloxanide</a:t>
            </a:r>
          </a:p>
          <a:p>
            <a:pPr algn="ctr"/>
            <a:endParaRPr lang="ar-SY" sz="8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613732" y="177364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مبيدات الأميبيا داخل اللمعة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2" t="6208" r="11987" b="5692"/>
          <a:stretch/>
        </p:blipFill>
        <p:spPr>
          <a:xfrm>
            <a:off x="4500476" y="2609219"/>
            <a:ext cx="3725002" cy="3499245"/>
          </a:xfrm>
          <a:prstGeom prst="rect">
            <a:avLst/>
          </a:prstGeom>
        </p:spPr>
      </p:pic>
      <p:sp>
        <p:nvSpPr>
          <p:cNvPr id="8" name="شكل بيضاوي 7"/>
          <p:cNvSpPr/>
          <p:nvPr/>
        </p:nvSpPr>
        <p:spPr>
          <a:xfrm>
            <a:off x="9354655" y="74399"/>
            <a:ext cx="1230204" cy="1230204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9000" r="-6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83659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46980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467869" y="1360016"/>
            <a:ext cx="116101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Diloxanide</a:t>
            </a:r>
            <a:endParaRPr lang="ar-SY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u="sng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lang="en-US" sz="3600" b="1" u="sng" dirty="0" smtClean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ar-SY" sz="1000" b="1" u="sng" dirty="0" smtClean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Diloxanide (250 - 500) mg + Metronidazole (200 - 400) mg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613732" y="177364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مبيدات الأميبيا داخل اللمعة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50" y="3384874"/>
            <a:ext cx="4507346" cy="2783286"/>
          </a:xfrm>
          <a:prstGeom prst="rect">
            <a:avLst/>
          </a:prstGeom>
        </p:spPr>
      </p:pic>
      <p:sp>
        <p:nvSpPr>
          <p:cNvPr id="8" name="شكل بيضاوي 7"/>
          <p:cNvSpPr/>
          <p:nvPr/>
        </p:nvSpPr>
        <p:spPr>
          <a:xfrm>
            <a:off x="9354655" y="74399"/>
            <a:ext cx="1230204" cy="1230204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9000" r="-6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80329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88398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969625"/>
            <a:ext cx="789390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Emetine - Dehydroemetine</a:t>
            </a:r>
            <a:endParaRPr lang="ar-SY" sz="40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12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قلويدات تستخلص من جذر شجيرة عرق الذهب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تعطى حقناً في حالات المقاومة على الأدوية الأخرى</a:t>
            </a:r>
          </a:p>
          <a:p>
            <a:pPr algn="ctr"/>
            <a:endParaRPr lang="ar-SY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لمعالجة خراجات الكبد والجدار المعوي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60493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مبيدات 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الأميبيا</a:t>
            </a: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الجهازية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شكل بيضاوي 6"/>
          <p:cNvSpPr/>
          <p:nvPr/>
        </p:nvSpPr>
        <p:spPr>
          <a:xfrm>
            <a:off x="9354655" y="209244"/>
            <a:ext cx="1230204" cy="1230204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9000" r="-6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0" name="Picture 2" descr="https://encrypted-tbn3.gstatic.com/images?q=tbn:ANd9GcQgQTWgT0aiO-wtU64OgJ4hEpYBVvvwYmdfDVq9n9Q1k3GaIhd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0" y="1627158"/>
            <a:ext cx="2328220" cy="435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faf.org/Admin/PlantImages/Carapichea%20ipecacuanha%2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996" y="2222234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8"/>
          <a:srcRect l="7939" t="30019" r="61714" b="41004"/>
          <a:stretch/>
        </p:blipFill>
        <p:spPr>
          <a:xfrm>
            <a:off x="9171235" y="4090558"/>
            <a:ext cx="2827248" cy="151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0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2" name="جدول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00617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436806" y="232785"/>
            <a:ext cx="7318385" cy="7664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المعالجة الكيميائية للملاريا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4" name="رسم تخطيطي 3"/>
          <p:cNvGraphicFramePr/>
          <p:nvPr>
            <p:extLst>
              <p:ext uri="{D42A27DB-BD31-4B8C-83A1-F6EECF244321}">
                <p14:modId xmlns:p14="http://schemas.microsoft.com/office/powerpoint/2010/main" val="4100590019"/>
              </p:ext>
            </p:extLst>
          </p:nvPr>
        </p:nvGraphicFramePr>
        <p:xfrm>
          <a:off x="1327718" y="1485301"/>
          <a:ext cx="9508836" cy="4531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0663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8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196789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90885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573368" y="160652"/>
            <a:ext cx="7318385" cy="5956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المعالجة الكيميائية للملاريا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4" name="رسم تخطيطي 3"/>
          <p:cNvGraphicFramePr/>
          <p:nvPr>
            <p:extLst>
              <p:ext uri="{D42A27DB-BD31-4B8C-83A1-F6EECF244321}">
                <p14:modId xmlns:p14="http://schemas.microsoft.com/office/powerpoint/2010/main" val="1315703858"/>
              </p:ext>
            </p:extLst>
          </p:nvPr>
        </p:nvGraphicFramePr>
        <p:xfrm>
          <a:off x="1965361" y="1025218"/>
          <a:ext cx="8534400" cy="4967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4914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1343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613730" y="149659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المعالجة الكيميائية للملاريا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838876" y="1290880"/>
            <a:ext cx="28680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Chloroquine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ar-SY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446878" y="5203305"/>
            <a:ext cx="96427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SY" sz="32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ملاحظة: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يستخدم أحياناً في علاج التهاب المفاصل الروماتيزمي والذئبة الحمامية</a:t>
            </a:r>
          </a:p>
          <a:p>
            <a:pPr lvl="0" algn="ctr"/>
            <a:r>
              <a:rPr lang="ar-SY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نظراً 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لتأثيره المثبط </a:t>
            </a:r>
            <a:r>
              <a:rPr lang="ar-SY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للمناعة 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والمضاد للالتهاب</a:t>
            </a:r>
            <a:endParaRPr lang="ar-SY" sz="32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789" y="2542643"/>
            <a:ext cx="3964941" cy="263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8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2" name="جدول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97380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" t="14217" r="8691" b="16284"/>
          <a:stretch/>
        </p:blipFill>
        <p:spPr>
          <a:xfrm>
            <a:off x="3695884" y="2813914"/>
            <a:ext cx="5154076" cy="3239361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613730" y="149659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المعالجة الكيميائية للملاريا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4096685" y="1470993"/>
            <a:ext cx="43524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Artemether + Lumefantrine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(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ملغ</a:t>
            </a:r>
            <a:endParaRPr lang="ar-SY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822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2" name="جدول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39338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573369" y="343622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المعالجة الكيميائية لداء اللشمانيا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41762" y="1766467"/>
            <a:ext cx="7181597" cy="302028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تنتقل اللشمانيا من عضة ذبابة الرمل، ولها ثلاثة أنماط:</a:t>
            </a:r>
          </a:p>
          <a:p>
            <a:pPr algn="just"/>
            <a:endParaRPr lang="ar-SY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1371600" lvl="2" indent="-457200" algn="just">
              <a:buFont typeface="Wingdings" panose="05000000000000000000" pitchFamily="2" charset="2"/>
              <a:buChar char="ü"/>
            </a:pP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جلدية</a:t>
            </a:r>
          </a:p>
          <a:p>
            <a:pPr marL="1371600" lvl="2" indent="-457200" algn="just">
              <a:buFont typeface="Wingdings" panose="05000000000000000000" pitchFamily="2" charset="2"/>
              <a:buChar char="ü"/>
            </a:pP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جلدية مخاطية</a:t>
            </a:r>
          </a:p>
          <a:p>
            <a:pPr marL="1371600" lvl="2" indent="-457200" algn="just">
              <a:buFont typeface="Wingdings" panose="05000000000000000000" pitchFamily="2" charset="2"/>
              <a:buChar char="ü"/>
            </a:pP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حشوية</a:t>
            </a:r>
          </a:p>
          <a:p>
            <a:pPr lvl="2" algn="just"/>
            <a:endParaRPr lang="ar-SY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1" algn="just"/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ويعد النمط الحشوي الكبدي أخطرها</a:t>
            </a:r>
            <a:endParaRPr lang="en-US" sz="32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890640" y="5172412"/>
            <a:ext cx="10683840" cy="92825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تكون المعالجة بمركبات الأنتيموان خماسية التكافؤ (حقن في مكان الإصابة إذا كانت جلدية)</a:t>
            </a:r>
            <a:endParaRPr lang="en-US" sz="32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6116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8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04654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453940" y="546870"/>
            <a:ext cx="5200992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الأدوية المضادة للديدان</a:t>
            </a:r>
            <a:endParaRPr lang="en-US" sz="4400" b="1" dirty="0">
              <a:solidFill>
                <a:srgbClr val="0070C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61" y="1840059"/>
            <a:ext cx="71437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6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2" name="جدول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93576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30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4263111" y="1651102"/>
            <a:ext cx="39388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Meglumine Antimoniate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أمبول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lang="ar-SY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573369" y="246638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المعالجة الكيميائية لداء اللشمانيا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10342" r="15867" b="12151"/>
          <a:stretch/>
        </p:blipFill>
        <p:spPr>
          <a:xfrm>
            <a:off x="4485895" y="3026507"/>
            <a:ext cx="3493330" cy="299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5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2" name="جدول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97880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954277" y="161234"/>
            <a:ext cx="8255717" cy="7947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للمشعرة المهبلية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39426" y="2415560"/>
            <a:ext cx="11485418" cy="352966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Metronidazole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هو </a:t>
            </a:r>
            <a:r>
              <a:rPr lang="ar-SY" sz="3200" b="1" u="sng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الخيار الدوائي الأفضل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الجرعة: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جرعة مفردة </a:t>
            </a:r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غ (</a:t>
            </a:r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"عيار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")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الطعام </a:t>
            </a:r>
            <a:r>
              <a:rPr lang="ar-SY" sz="3600" b="1" u="sng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 مرتين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اليوم لمدة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سبعة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أيام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ويمكن تجريب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Tinidazole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(إذا كان ميترونيدازول غير فعال)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الجرعة : جرعة مفردة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غ (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مضغوطات) مع الطعام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ينبغي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 يخضع كلا الشريكين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للعلاج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6" name="Picture 2" descr="https://static.webteb.net/images/uploads/in-the-text330x134(3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2" r="27026"/>
          <a:stretch/>
        </p:blipFill>
        <p:spPr bwMode="auto">
          <a:xfrm>
            <a:off x="512630" y="1131048"/>
            <a:ext cx="2189019" cy="191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4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2" name="جدول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11927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443152"/>
            <a:ext cx="78939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Metronidazole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بيوض مهبلية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1" y="208587"/>
            <a:ext cx="7318385" cy="8720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للمشعرة المهبلية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3" r="21810"/>
          <a:stretch/>
        </p:blipFill>
        <p:spPr>
          <a:xfrm>
            <a:off x="4721214" y="3005894"/>
            <a:ext cx="3103418" cy="307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0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87048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104703" y="482157"/>
            <a:ext cx="8255717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للجيارديا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23655" y="3075717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Metronidazole</a:t>
            </a:r>
            <a:endParaRPr lang="ar-SY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4364171" y="3075717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Tinidazole</a:t>
            </a:r>
            <a:endParaRPr lang="ar-SY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8532415" y="3075717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Secnidazole</a:t>
            </a:r>
            <a:endParaRPr lang="ar-SY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2497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5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6" name="مستطيل 15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7" name="جدول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89857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414569" y="140097"/>
            <a:ext cx="7728056" cy="7576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لداء المقوسات </a:t>
            </a:r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Toxoplasmosis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50" name="Picture 2" descr="https://04cd27b4-a-20a29852-s-sites.googlegroups.com/a/info-farmacia.com/info-farmacia/microbiologia/toxoplasma-gondii/Toxoplasma%20gondii.jpg?attachauth=ANoY7coL7RHlowVzH9I3rF_jPaNe2US31eo6hTo7PR1lNTSyQDf_vQN_j68wbO8vYRrohSp3susYgSPp3EqNJ5zJb6aTostZr2fkKpy9ZFO1Bpot-p8z1f6YoNAq24KHQYKCG3RhqRVADkl6Sn76CzhtYVG8VdHoROeV22Xw7g55JarjrbdLkkpcnb-T8BPkLjENH_wU5_x0KwLPE-9LsfJJ0AQtppI1LIHokrrEEQ4MPTJB65Dr1vdatt5KhWhJzCKl2wUi2pYxFrIvKnJw7auw1TRS7bpJzw%3D%3D&amp;attredirects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055" y="1094228"/>
            <a:ext cx="3325084" cy="219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/>
          <p:cNvSpPr/>
          <p:nvPr/>
        </p:nvSpPr>
        <p:spPr>
          <a:xfrm>
            <a:off x="353290" y="3472964"/>
            <a:ext cx="11485418" cy="259532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تشفى معظم الانتانات الناتجة عن </a:t>
            </a:r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المقوسة</a:t>
            </a:r>
            <a:r>
              <a:rPr lang="ar-SY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الغوندية </a:t>
            </a:r>
            <a:r>
              <a:rPr lang="en-US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Toxoplasma Gondi</a:t>
            </a:r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بصورة تلقائية </a:t>
            </a:r>
            <a:r>
              <a:rPr lang="ar-SY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باستثناء الحالات </a:t>
            </a:r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التي تصيب العين (الشبكية)</a:t>
            </a:r>
            <a:endParaRPr lang="en-US" sz="28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علاج إصابة الشبكية بالمقوسات: </a:t>
            </a:r>
            <a:r>
              <a:rPr lang="en-US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Pyrimethamine</a:t>
            </a:r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هو الخيار الأوّل، ويمكن مشاركته مع </a:t>
            </a:r>
            <a:r>
              <a:rPr lang="en-US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Sulfadiazine</a:t>
            </a:r>
            <a:endParaRPr lang="ar-SY" sz="28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كما يمكن مشاركة </a:t>
            </a:r>
            <a:r>
              <a:rPr lang="en-US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Pyrimethamine</a:t>
            </a:r>
            <a:r>
              <a:rPr lang="ar-SY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مع </a:t>
            </a:r>
            <a:r>
              <a:rPr lang="en-US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Spiramycin</a:t>
            </a:r>
            <a:r>
              <a:rPr lang="ar-SY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أو أحد أفراد </a:t>
            </a:r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الماكروليدات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ينصح بإعطاء حمض الفوليك خلال المعالجة وإجراء تعداد دموي بصورة أسبوعية، بسبب الآثار الجانبية لدواء </a:t>
            </a:r>
            <a:r>
              <a:rPr lang="en-US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Pyrimethamine </a:t>
            </a:r>
            <a:endParaRPr lang="ar-SY" sz="28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425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8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05378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453940" y="546870"/>
            <a:ext cx="5200992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الأدوية المضادة </a:t>
            </a:r>
            <a:r>
              <a:rPr lang="ar-SY" sz="4400" b="1" dirty="0" smtClean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للفطور</a:t>
            </a:r>
            <a:endParaRPr lang="en-US" sz="4400" b="1" dirty="0">
              <a:solidFill>
                <a:srgbClr val="0070C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921" y="2078381"/>
            <a:ext cx="7815029" cy="374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1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46474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071744" y="263236"/>
            <a:ext cx="6321638" cy="9005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للفطور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360736" y="4211989"/>
            <a:ext cx="3835724" cy="188442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المضادات الفطرية </a:t>
            </a:r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التريازولية </a:t>
            </a:r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Triazole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343892" y="1814944"/>
            <a:ext cx="3835724" cy="188442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المضادات الفطرية الإيميدازولية </a:t>
            </a:r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Imidazole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360735" y="1814944"/>
            <a:ext cx="3835724" cy="188442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المضادات الفطرية ذات الروابط المضاعفة المتعددة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343892" y="4211988"/>
            <a:ext cx="3835724" cy="188442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فطرية غير مصنفة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328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8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53068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475183" y="166254"/>
            <a:ext cx="7318385" cy="7694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للفطور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6" name="رسم تخطيطي 5"/>
          <p:cNvGraphicFramePr/>
          <p:nvPr>
            <p:extLst>
              <p:ext uri="{D42A27DB-BD31-4B8C-83A1-F6EECF244321}">
                <p14:modId xmlns:p14="http://schemas.microsoft.com/office/powerpoint/2010/main" val="3702401421"/>
              </p:ext>
            </p:extLst>
          </p:nvPr>
        </p:nvGraphicFramePr>
        <p:xfrm>
          <a:off x="1596338" y="1496196"/>
          <a:ext cx="9076073" cy="3720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7707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71570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475183" y="166253"/>
            <a:ext cx="7318385" cy="8866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المضادات الفطرية ذات الروابط المضاعفة المتعددة</a:t>
            </a:r>
            <a:endParaRPr lang="ar-SA" sz="3600" b="1" kern="0" dirty="0">
              <a:solidFill>
                <a:sysClr val="windowText" lastClr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750806" y="2895600"/>
            <a:ext cx="11044238" cy="31664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مخصص </a:t>
            </a:r>
            <a:r>
              <a:rPr lang="ar-SY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للتأثير الموضعي، 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حيث لا </a:t>
            </a:r>
            <a:r>
              <a:rPr lang="ar-SY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يمتص من 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الجهاز الهضمي </a:t>
            </a:r>
            <a:r>
              <a:rPr lang="ar-SY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عندما يعطى 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فموياً</a:t>
            </a:r>
          </a:p>
          <a:p>
            <a:pPr algn="just"/>
            <a:endParaRPr lang="ar-SY" sz="8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يستطب </a:t>
            </a:r>
            <a:r>
              <a:rPr lang="ar-SY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الإنتانات الفطرية الفموية والمحيطة بالفم والبلعومية 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(المبيضات البيض</a:t>
            </a:r>
            <a:r>
              <a:rPr lang="ar-SY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 وكذلك في 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الأمعاء</a:t>
            </a:r>
          </a:p>
          <a:p>
            <a:pPr algn="just"/>
            <a:endParaRPr lang="ar-SY" sz="8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ar-SY" sz="8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ar-SY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 توجد له آثار جانبية أو مضادات 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استطباب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7" name="مجموعة 6"/>
          <p:cNvGrpSpPr/>
          <p:nvPr/>
        </p:nvGrpSpPr>
        <p:grpSpPr>
          <a:xfrm>
            <a:off x="5011299" y="1294037"/>
            <a:ext cx="2523252" cy="1416613"/>
            <a:chOff x="6342294" y="2451391"/>
            <a:chExt cx="1749122" cy="1749122"/>
          </a:xfrm>
        </p:grpSpPr>
        <p:sp>
          <p:nvSpPr>
            <p:cNvPr id="8" name="شكل بيضاوي 7"/>
            <p:cNvSpPr/>
            <p:nvPr/>
          </p:nvSpPr>
          <p:spPr>
            <a:xfrm>
              <a:off x="6342294" y="2451391"/>
              <a:ext cx="1749122" cy="17491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شكل بيضاوي 4"/>
            <p:cNvSpPr txBox="1"/>
            <p:nvPr/>
          </p:nvSpPr>
          <p:spPr>
            <a:xfrm>
              <a:off x="6598447" y="2707544"/>
              <a:ext cx="1236816" cy="1236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Nystatin</a:t>
              </a:r>
              <a:endPara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834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3907535" y="1083053"/>
            <a:ext cx="4730782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Nystatin</a:t>
            </a:r>
            <a:endParaRPr lang="ar-SY" sz="40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endParaRPr lang="en-US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ألف وحدة دولية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ألف وحدة/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مل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نقط فموية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ألف وحدة/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 </a:t>
            </a:r>
            <a:endParaRPr lang="ar-SY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475183" y="166254"/>
            <a:ext cx="7318385" cy="6792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المضادات الفطرية ذات الروابط المضاعفة المتعددة</a:t>
            </a:r>
            <a:endParaRPr lang="ar-SA" sz="3600" b="1" kern="0" dirty="0">
              <a:solidFill>
                <a:sysClr val="windowText" lastClr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340" y="4300633"/>
            <a:ext cx="3854574" cy="2272551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643" y="3624616"/>
            <a:ext cx="5657113" cy="3100969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340" y="1415571"/>
            <a:ext cx="1939636" cy="270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0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صورة 2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3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32" name="مستطيل 3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33" name="جدول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33644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2933192" y="263236"/>
            <a:ext cx="6317673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الأدوية المضادة 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للديدان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980204" y="2355260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للممسودات (الحبليات)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114289" y="2355260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للشريطيات والمسطحات (المثقوبات)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8" name="مجموعة 17"/>
          <p:cNvGrpSpPr/>
          <p:nvPr/>
        </p:nvGrpSpPr>
        <p:grpSpPr>
          <a:xfrm>
            <a:off x="8378931" y="4211601"/>
            <a:ext cx="2635436" cy="721579"/>
            <a:chOff x="8075564" y="2754964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19" name="مستطيل 18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0" name="مربع نص 19"/>
            <p:cNvSpPr txBox="1"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Y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الحرقص</a:t>
              </a:r>
              <a:endParaRPr lang="ar-SA" sz="2800" b="1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1" name="مجموعة 20"/>
          <p:cNvGrpSpPr/>
          <p:nvPr/>
        </p:nvGrpSpPr>
        <p:grpSpPr>
          <a:xfrm>
            <a:off x="8378931" y="5057142"/>
            <a:ext cx="2635436" cy="721579"/>
            <a:chOff x="8075564" y="2754964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22" name="مستطيل 21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3" name="مربع نص 22"/>
            <p:cNvSpPr txBox="1"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Y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الإسكاريس</a:t>
              </a:r>
              <a:endParaRPr lang="ar-SA" sz="2800" b="1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4" name="مجموعة 23"/>
          <p:cNvGrpSpPr/>
          <p:nvPr/>
        </p:nvGrpSpPr>
        <p:grpSpPr>
          <a:xfrm>
            <a:off x="1349004" y="4211600"/>
            <a:ext cx="2960793" cy="721579"/>
            <a:chOff x="8075564" y="2754964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25" name="مستطيل 24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6" name="مربع نص 25"/>
            <p:cNvSpPr txBox="1"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Y" sz="2800" b="1" kern="1200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الوحيدة الشريطية (العزلاء)</a:t>
              </a:r>
              <a:endParaRPr lang="ar-SA" sz="2800" b="1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7" name="مجموعة 26"/>
          <p:cNvGrpSpPr/>
          <p:nvPr/>
        </p:nvGrpSpPr>
        <p:grpSpPr>
          <a:xfrm>
            <a:off x="1349004" y="5057142"/>
            <a:ext cx="2960793" cy="721579"/>
            <a:chOff x="8075564" y="2754964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28" name="مستطيل 27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" name="مربع نص 28"/>
            <p:cNvSpPr txBox="1"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Y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البلهارسيا</a:t>
              </a:r>
              <a:endParaRPr lang="ar-SA" sz="2800" b="1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94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08671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5" t="13274" r="31988" b="22888"/>
          <a:stretch/>
        </p:blipFill>
        <p:spPr>
          <a:xfrm>
            <a:off x="9089156" y="2535379"/>
            <a:ext cx="2243876" cy="3548455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3907535" y="1083053"/>
            <a:ext cx="4730782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Nystatin</a:t>
            </a:r>
            <a:endParaRPr lang="ar-SY" sz="40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endParaRPr lang="en-US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ألف وحدة دولية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ألف وحدة/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مل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نقط فموية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ألف وحدة/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 </a:t>
            </a:r>
            <a:endParaRPr lang="ar-SY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475183" y="166254"/>
            <a:ext cx="7318385" cy="6792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المضادات الفطرية ذات الروابط المضاعفة المتعددة</a:t>
            </a:r>
            <a:endParaRPr lang="ar-SA" sz="3600" b="1" kern="0" dirty="0">
              <a:solidFill>
                <a:sysClr val="windowText" lastClr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1" t="24040" r="10135" b="26465"/>
          <a:stretch/>
        </p:blipFill>
        <p:spPr>
          <a:xfrm>
            <a:off x="417097" y="2204861"/>
            <a:ext cx="3482955" cy="393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2486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3371904" y="1013784"/>
            <a:ext cx="558037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Nystatin</a:t>
            </a:r>
            <a:endParaRPr lang="ar-SY" sz="40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endParaRPr lang="en-US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كريم ومرهم جلدي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100,000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وحدة/ 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مهبلية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100,000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وحدة دولية </a:t>
            </a:r>
            <a:endParaRPr lang="ar-SY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475183" y="166254"/>
            <a:ext cx="7318385" cy="6792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المضادات الفطرية ذات الروابط المضاعفة المتعددة</a:t>
            </a:r>
            <a:endParaRPr lang="ar-SA" sz="3600" b="1" kern="0" dirty="0">
              <a:solidFill>
                <a:sysClr val="windowText" lastClr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65" y="3085885"/>
            <a:ext cx="4984563" cy="287901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t="32777" r="2578" b="23298"/>
          <a:stretch/>
        </p:blipFill>
        <p:spPr>
          <a:xfrm>
            <a:off x="6192983" y="3823857"/>
            <a:ext cx="5278582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0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48457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475183" y="289085"/>
            <a:ext cx="7318385" cy="8866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المضادات الفطرية ذات الروابط المضاعفة المتعددة</a:t>
            </a:r>
            <a:endParaRPr lang="ar-SA" sz="3600" b="1" kern="0" dirty="0">
              <a:solidFill>
                <a:sysClr val="windowText" lastClr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612261" y="3674550"/>
            <a:ext cx="11044238" cy="240759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استعماله نادر </a:t>
            </a:r>
            <a:r>
              <a:rPr lang="ar-SY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بسبب 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سميته الكبيرة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ar-SY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 يمتص </a:t>
            </a:r>
            <a:r>
              <a:rPr lang="ar-SY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بالإعطاء 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الفموي</a:t>
            </a:r>
          </a:p>
          <a:p>
            <a:pPr algn="just"/>
            <a:endParaRPr lang="ar-SY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يعطى وريدياً فقط، حيث يكون ساماً بشدة عندما يعطى عضلياً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7" name="مجموعة 6"/>
          <p:cNvGrpSpPr/>
          <p:nvPr/>
        </p:nvGrpSpPr>
        <p:grpSpPr>
          <a:xfrm>
            <a:off x="4126627" y="1670845"/>
            <a:ext cx="4015496" cy="1416613"/>
            <a:chOff x="6342294" y="2451391"/>
            <a:chExt cx="1749122" cy="1749122"/>
          </a:xfrm>
        </p:grpSpPr>
        <p:sp>
          <p:nvSpPr>
            <p:cNvPr id="8" name="شكل بيضاوي 7"/>
            <p:cNvSpPr/>
            <p:nvPr/>
          </p:nvSpPr>
          <p:spPr>
            <a:xfrm>
              <a:off x="6342294" y="2451391"/>
              <a:ext cx="1749122" cy="17491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شكل بيضاوي 4"/>
            <p:cNvSpPr txBox="1"/>
            <p:nvPr/>
          </p:nvSpPr>
          <p:spPr>
            <a:xfrm>
              <a:off x="6598447" y="2707544"/>
              <a:ext cx="1236816" cy="1236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Amphotericin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597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صورة 42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8" name="رابط مستقيم 3"/>
          <p:cNvSpPr/>
          <p:nvPr/>
        </p:nvSpPr>
        <p:spPr>
          <a:xfrm>
            <a:off x="6082352" y="3098148"/>
            <a:ext cx="4693042" cy="54299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71498"/>
                </a:lnTo>
                <a:lnTo>
                  <a:pt x="4693042" y="271498"/>
                </a:lnTo>
                <a:lnTo>
                  <a:pt x="4693042" y="542996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رابط مستقيم 4"/>
          <p:cNvSpPr/>
          <p:nvPr/>
        </p:nvSpPr>
        <p:spPr>
          <a:xfrm>
            <a:off x="6082352" y="3098148"/>
            <a:ext cx="1564347" cy="54299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71498"/>
                </a:lnTo>
                <a:lnTo>
                  <a:pt x="1564347" y="271498"/>
                </a:lnTo>
                <a:lnTo>
                  <a:pt x="1564347" y="542996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رابط مستقيم 5"/>
          <p:cNvSpPr/>
          <p:nvPr/>
        </p:nvSpPr>
        <p:spPr>
          <a:xfrm>
            <a:off x="4518004" y="3098148"/>
            <a:ext cx="1564347" cy="54299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564347" y="0"/>
                </a:moveTo>
                <a:lnTo>
                  <a:pt x="1564347" y="271498"/>
                </a:lnTo>
                <a:lnTo>
                  <a:pt x="0" y="271498"/>
                </a:lnTo>
                <a:lnTo>
                  <a:pt x="0" y="542996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رابط مستقيم 6"/>
          <p:cNvSpPr/>
          <p:nvPr/>
        </p:nvSpPr>
        <p:spPr>
          <a:xfrm>
            <a:off x="1389309" y="3098148"/>
            <a:ext cx="4693042" cy="54299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693042" y="0"/>
                </a:moveTo>
                <a:lnTo>
                  <a:pt x="4693042" y="271498"/>
                </a:lnTo>
                <a:lnTo>
                  <a:pt x="0" y="271498"/>
                </a:lnTo>
                <a:lnTo>
                  <a:pt x="0" y="542996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مجموعة 11"/>
          <p:cNvGrpSpPr/>
          <p:nvPr/>
        </p:nvGrpSpPr>
        <p:grpSpPr>
          <a:xfrm>
            <a:off x="4370322" y="1678341"/>
            <a:ext cx="3424059" cy="1419807"/>
            <a:chOff x="4280061" y="907554"/>
            <a:chExt cx="3424059" cy="1419807"/>
          </a:xfrm>
          <a:scene3d>
            <a:camera prst="orthographicFront"/>
            <a:lightRig rig="flat" dir="t"/>
          </a:scene3d>
        </p:grpSpPr>
        <p:sp>
          <p:nvSpPr>
            <p:cNvPr id="28" name="مستطيل 27"/>
            <p:cNvSpPr/>
            <p:nvPr/>
          </p:nvSpPr>
          <p:spPr>
            <a:xfrm>
              <a:off x="4280061" y="907554"/>
              <a:ext cx="3424059" cy="1419807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" name="مربع نص 28"/>
            <p:cNvSpPr txBox="1"/>
            <p:nvPr/>
          </p:nvSpPr>
          <p:spPr>
            <a:xfrm>
              <a:off x="4280061" y="907554"/>
              <a:ext cx="3424059" cy="14198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Y" sz="4000" b="1" kern="1200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المضادات الفطرية الإيميدازولية</a:t>
              </a:r>
              <a:endParaRPr lang="ar-SA" sz="4000" b="1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3" name="مجموعة 12"/>
          <p:cNvGrpSpPr/>
          <p:nvPr/>
        </p:nvGrpSpPr>
        <p:grpSpPr>
          <a:xfrm>
            <a:off x="96460" y="3641145"/>
            <a:ext cx="2585698" cy="1292849"/>
            <a:chOff x="6199" y="2870358"/>
            <a:chExt cx="2585698" cy="1292849"/>
          </a:xfrm>
          <a:scene3d>
            <a:camera prst="orthographicFront"/>
            <a:lightRig rig="flat" dir="t"/>
          </a:scene3d>
        </p:grpSpPr>
        <p:sp>
          <p:nvSpPr>
            <p:cNvPr id="26" name="مستطيل 25"/>
            <p:cNvSpPr/>
            <p:nvPr/>
          </p:nvSpPr>
          <p:spPr>
            <a:xfrm>
              <a:off x="6199" y="2870358"/>
              <a:ext cx="2585698" cy="1292849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7" name="مربع نص 26"/>
            <p:cNvSpPr txBox="1"/>
            <p:nvPr/>
          </p:nvSpPr>
          <p:spPr>
            <a:xfrm>
              <a:off x="6199" y="2870358"/>
              <a:ext cx="2585698" cy="12928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Clotrimazole</a:t>
              </a:r>
              <a:endParaRPr lang="ar-SA" sz="3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مجموعة 13"/>
          <p:cNvGrpSpPr/>
          <p:nvPr/>
        </p:nvGrpSpPr>
        <p:grpSpPr>
          <a:xfrm>
            <a:off x="3225155" y="3641145"/>
            <a:ext cx="2585698" cy="1292849"/>
            <a:chOff x="3134894" y="2870358"/>
            <a:chExt cx="2585698" cy="1292849"/>
          </a:xfrm>
          <a:scene3d>
            <a:camera prst="orthographicFront"/>
            <a:lightRig rig="flat" dir="t"/>
          </a:scene3d>
        </p:grpSpPr>
        <p:sp>
          <p:nvSpPr>
            <p:cNvPr id="24" name="مستطيل 23"/>
            <p:cNvSpPr/>
            <p:nvPr/>
          </p:nvSpPr>
          <p:spPr>
            <a:xfrm>
              <a:off x="3134894" y="2870358"/>
              <a:ext cx="2585698" cy="1292849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5" name="مربع نص 24"/>
            <p:cNvSpPr txBox="1"/>
            <p:nvPr/>
          </p:nvSpPr>
          <p:spPr>
            <a:xfrm>
              <a:off x="3134894" y="2870358"/>
              <a:ext cx="2585698" cy="12928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Tioconazole</a:t>
              </a:r>
              <a:endParaRPr lang="ar-SA" sz="3600" b="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مجموعة 14"/>
          <p:cNvGrpSpPr/>
          <p:nvPr/>
        </p:nvGrpSpPr>
        <p:grpSpPr>
          <a:xfrm>
            <a:off x="6353850" y="3641145"/>
            <a:ext cx="2585698" cy="1292849"/>
            <a:chOff x="6263589" y="2870358"/>
            <a:chExt cx="2585698" cy="1292849"/>
          </a:xfrm>
          <a:scene3d>
            <a:camera prst="orthographicFront"/>
            <a:lightRig rig="flat" dir="t"/>
          </a:scene3d>
        </p:grpSpPr>
        <p:sp>
          <p:nvSpPr>
            <p:cNvPr id="22" name="مستطيل 21"/>
            <p:cNvSpPr/>
            <p:nvPr/>
          </p:nvSpPr>
          <p:spPr>
            <a:xfrm>
              <a:off x="6263589" y="2870358"/>
              <a:ext cx="2585698" cy="1292849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3" name="مربع نص 22"/>
            <p:cNvSpPr txBox="1"/>
            <p:nvPr/>
          </p:nvSpPr>
          <p:spPr>
            <a:xfrm>
              <a:off x="6263589" y="2870358"/>
              <a:ext cx="2585698" cy="12928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Miconazole</a:t>
              </a:r>
              <a:endParaRPr lang="ar-SA" sz="3600" b="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مجموعة 15"/>
          <p:cNvGrpSpPr/>
          <p:nvPr/>
        </p:nvGrpSpPr>
        <p:grpSpPr>
          <a:xfrm>
            <a:off x="9482545" y="3641145"/>
            <a:ext cx="2585698" cy="1292849"/>
            <a:chOff x="9392284" y="2870358"/>
            <a:chExt cx="2585698" cy="1292849"/>
          </a:xfrm>
          <a:scene3d>
            <a:camera prst="orthographicFront"/>
            <a:lightRig rig="flat" dir="t"/>
          </a:scene3d>
        </p:grpSpPr>
        <p:sp>
          <p:nvSpPr>
            <p:cNvPr id="20" name="مستطيل 19"/>
            <p:cNvSpPr/>
            <p:nvPr/>
          </p:nvSpPr>
          <p:spPr>
            <a:xfrm>
              <a:off x="9392284" y="2870358"/>
              <a:ext cx="2585698" cy="1292849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1" name="مربع نص 20"/>
            <p:cNvSpPr txBox="1"/>
            <p:nvPr/>
          </p:nvSpPr>
          <p:spPr>
            <a:xfrm>
              <a:off x="9392284" y="2870358"/>
              <a:ext cx="2585698" cy="12928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Ketoconazole</a:t>
              </a:r>
              <a:endParaRPr lang="ar-SA" sz="3600" b="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مستطيل 29"/>
          <p:cNvSpPr/>
          <p:nvPr/>
        </p:nvSpPr>
        <p:spPr>
          <a:xfrm>
            <a:off x="2475183" y="179074"/>
            <a:ext cx="7318385" cy="9836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للفطور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31" name="مجموعة 30"/>
          <p:cNvGrpSpPr/>
          <p:nvPr/>
        </p:nvGrpSpPr>
        <p:grpSpPr>
          <a:xfrm>
            <a:off x="128636" y="4811253"/>
            <a:ext cx="2507673" cy="1753531"/>
            <a:chOff x="6342294" y="2451391"/>
            <a:chExt cx="1749122" cy="1749122"/>
          </a:xfrm>
        </p:grpSpPr>
        <p:sp>
          <p:nvSpPr>
            <p:cNvPr id="32" name="شكل بيضاوي 31"/>
            <p:cNvSpPr/>
            <p:nvPr/>
          </p:nvSpPr>
          <p:spPr>
            <a:xfrm>
              <a:off x="6342294" y="2451391"/>
              <a:ext cx="1749122" cy="17491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شكل بيضاوي 4"/>
            <p:cNvSpPr txBox="1"/>
            <p:nvPr/>
          </p:nvSpPr>
          <p:spPr>
            <a:xfrm>
              <a:off x="6598447" y="2707544"/>
              <a:ext cx="1236816" cy="1236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Y" sz="2800" b="1" dirty="0" smtClean="0">
                  <a:solidFill>
                    <a:srgbClr val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موضعي </a:t>
              </a:r>
              <a:r>
                <a:rPr lang="ar-SY" sz="2800" b="1" dirty="0">
                  <a:solidFill>
                    <a:srgbClr val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(</a:t>
              </a:r>
              <a:r>
                <a:rPr lang="ar-SY" sz="2800" b="1" dirty="0" smtClean="0">
                  <a:solidFill>
                    <a:srgbClr val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كريم - مسحوق - بخاخ - قطرة أذنية - بيوض)</a:t>
              </a:r>
              <a:endParaRPr lang="en-US" sz="28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34" name="مجموعة 33"/>
          <p:cNvGrpSpPr/>
          <p:nvPr/>
        </p:nvGrpSpPr>
        <p:grpSpPr>
          <a:xfrm>
            <a:off x="3287472" y="4811253"/>
            <a:ext cx="2507673" cy="1753531"/>
            <a:chOff x="6342294" y="2451391"/>
            <a:chExt cx="1749122" cy="1749122"/>
          </a:xfrm>
        </p:grpSpPr>
        <p:sp>
          <p:nvSpPr>
            <p:cNvPr id="35" name="شكل بيضاوي 34"/>
            <p:cNvSpPr/>
            <p:nvPr/>
          </p:nvSpPr>
          <p:spPr>
            <a:xfrm>
              <a:off x="6342294" y="2451391"/>
              <a:ext cx="1749122" cy="17491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شكل بيضاوي 4"/>
            <p:cNvSpPr txBox="1"/>
            <p:nvPr/>
          </p:nvSpPr>
          <p:spPr>
            <a:xfrm>
              <a:off x="6598447" y="2707544"/>
              <a:ext cx="1236816" cy="1236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Y" sz="3200" b="1" dirty="0" smtClean="0">
                  <a:solidFill>
                    <a:srgbClr val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موضعي (بيوض نسائية</a:t>
              </a:r>
              <a:r>
                <a:rPr lang="ar-SY" sz="3200" b="1" dirty="0">
                  <a:solidFill>
                    <a:srgbClr val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SY" sz="3200" b="1" dirty="0" smtClean="0">
                  <a:solidFill>
                    <a:srgbClr val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- كريم)</a:t>
              </a:r>
              <a:endParaRPr lang="en-US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37" name="مجموعة 36"/>
          <p:cNvGrpSpPr/>
          <p:nvPr/>
        </p:nvGrpSpPr>
        <p:grpSpPr>
          <a:xfrm>
            <a:off x="6446308" y="4811252"/>
            <a:ext cx="2507673" cy="1753531"/>
            <a:chOff x="6342294" y="2451391"/>
            <a:chExt cx="1749122" cy="1749122"/>
          </a:xfrm>
        </p:grpSpPr>
        <p:sp>
          <p:nvSpPr>
            <p:cNvPr id="38" name="شكل بيضاوي 37"/>
            <p:cNvSpPr/>
            <p:nvPr/>
          </p:nvSpPr>
          <p:spPr>
            <a:xfrm>
              <a:off x="6342294" y="2451391"/>
              <a:ext cx="1749122" cy="17491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شكل بيضاوي 4"/>
            <p:cNvSpPr txBox="1"/>
            <p:nvPr/>
          </p:nvSpPr>
          <p:spPr>
            <a:xfrm>
              <a:off x="6598447" y="2707544"/>
              <a:ext cx="1236816" cy="1236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Y" sz="2800" b="1" dirty="0" smtClean="0">
                  <a:solidFill>
                    <a:srgbClr val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موضعي (جل لفطور الفم - بيوض نسائية)</a:t>
              </a:r>
              <a:endParaRPr lang="en-US" sz="28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40" name="مجموعة 39"/>
          <p:cNvGrpSpPr/>
          <p:nvPr/>
        </p:nvGrpSpPr>
        <p:grpSpPr>
          <a:xfrm>
            <a:off x="9605144" y="4811252"/>
            <a:ext cx="2507673" cy="1753531"/>
            <a:chOff x="6342294" y="2451391"/>
            <a:chExt cx="1749122" cy="1749122"/>
          </a:xfrm>
        </p:grpSpPr>
        <p:sp>
          <p:nvSpPr>
            <p:cNvPr id="41" name="شكل بيضاوي 40"/>
            <p:cNvSpPr/>
            <p:nvPr/>
          </p:nvSpPr>
          <p:spPr>
            <a:xfrm>
              <a:off x="6342294" y="2451391"/>
              <a:ext cx="1749122" cy="17491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شكل بيضاوي 4"/>
            <p:cNvSpPr txBox="1"/>
            <p:nvPr/>
          </p:nvSpPr>
          <p:spPr>
            <a:xfrm>
              <a:off x="6598447" y="2707544"/>
              <a:ext cx="1236816" cy="1236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Y" sz="3600" b="1" dirty="0" smtClean="0">
                  <a:solidFill>
                    <a:srgbClr val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الوحيد الجهازي</a:t>
              </a:r>
              <a:endPara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377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4838880" y="1221119"/>
            <a:ext cx="28680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Ketoconazole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312590" y="164815"/>
            <a:ext cx="5920672" cy="8866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المضادات الفطرية </a:t>
            </a:r>
            <a:r>
              <a:rPr lang="ar-SY" sz="4000" b="1" kern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الإيميدازولية</a:t>
            </a:r>
            <a:endParaRPr lang="ar-SA" sz="4000" b="1" kern="0" dirty="0">
              <a:solidFill>
                <a:sysClr val="windowText" lastClr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2" t="28484" r="20909" b="32349"/>
          <a:stretch/>
        </p:blipFill>
        <p:spPr>
          <a:xfrm>
            <a:off x="1300745" y="2447895"/>
            <a:ext cx="4624234" cy="2210327"/>
          </a:xfrm>
          <a:prstGeom prst="rect">
            <a:avLst/>
          </a:prstGeom>
        </p:spPr>
      </p:pic>
      <p:sp>
        <p:nvSpPr>
          <p:cNvPr id="9" name="مستطيل مستدير الزوايا 8"/>
          <p:cNvSpPr/>
          <p:nvPr/>
        </p:nvSpPr>
        <p:spPr>
          <a:xfrm>
            <a:off x="1790027" y="4789883"/>
            <a:ext cx="8611943" cy="17742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ar-SY" sz="28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قد يترافق مع آثار جانبية كبدية مهمة (اعتلال كبدي) لذا يجب مراقبة المريض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ar-SY" sz="28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 يعطى للحوامل (غير آمن)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ar-SY" sz="28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يحتاج وسط حمضي كي يمتص لذا يعطى بعيداً عن مضادات الحموضة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ar-SY" sz="28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 مهم لأنزيمات </a:t>
            </a:r>
            <a:r>
              <a:rPr lang="en-US" sz="28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CYP450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5" t="30383" r="11212" b="28516"/>
          <a:stretch/>
        </p:blipFill>
        <p:spPr>
          <a:xfrm>
            <a:off x="6494584" y="2486259"/>
            <a:ext cx="4419601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7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2" name="جدول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93094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5140244" y="1678320"/>
            <a:ext cx="226536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Ketoconazole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كريم جلدي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شامبو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312590" y="164815"/>
            <a:ext cx="5920672" cy="8866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المضادات الفطرية </a:t>
            </a:r>
            <a:r>
              <a:rPr lang="ar-SY" sz="4000" b="1" kern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الإيميدازولية</a:t>
            </a:r>
            <a:endParaRPr lang="ar-SA" sz="4000" b="1" kern="0" dirty="0">
              <a:solidFill>
                <a:sysClr val="windowText" lastClr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5" t="5563" r="22364" b="4763"/>
          <a:stretch/>
        </p:blipFill>
        <p:spPr>
          <a:xfrm>
            <a:off x="1607140" y="2283478"/>
            <a:ext cx="2563091" cy="3793826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" t="31718" r="3455" b="31985"/>
          <a:stretch/>
        </p:blipFill>
        <p:spPr>
          <a:xfrm>
            <a:off x="4634428" y="4157969"/>
            <a:ext cx="5306291" cy="18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8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514801" y="1304247"/>
            <a:ext cx="551625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Clotrimazole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قطرة أذنية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 - كريم جلدي ومهبلي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محلول - بخاخ - بودرة: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مهبلية: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312590" y="164815"/>
            <a:ext cx="5920672" cy="8866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المضادات الفطرية </a:t>
            </a:r>
            <a:r>
              <a:rPr lang="ar-SY" sz="4000" b="1" kern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الإيميدازولية</a:t>
            </a:r>
            <a:endParaRPr lang="ar-SA" sz="4000" b="1" kern="0" dirty="0">
              <a:solidFill>
                <a:sysClr val="windowText" lastClr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6" t="3600" r="27309" b="3891"/>
          <a:stretch/>
        </p:blipFill>
        <p:spPr>
          <a:xfrm>
            <a:off x="912244" y="955194"/>
            <a:ext cx="1666032" cy="3311236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66" y="4403052"/>
            <a:ext cx="3615020" cy="2054651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r="14509"/>
          <a:stretch/>
        </p:blipFill>
        <p:spPr>
          <a:xfrm>
            <a:off x="9554345" y="2076833"/>
            <a:ext cx="2301187" cy="3151526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6" b="21852"/>
          <a:stretch/>
        </p:blipFill>
        <p:spPr>
          <a:xfrm>
            <a:off x="4591811" y="3751783"/>
            <a:ext cx="4641451" cy="1433332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811" y="5250626"/>
            <a:ext cx="4140497" cy="145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2" name="جدول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40866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909139" y="1234975"/>
            <a:ext cx="4727576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Clotrimazole</a:t>
            </a:r>
          </a:p>
          <a:p>
            <a:pPr algn="ctr"/>
            <a:r>
              <a:rPr lang="ar-SY" sz="3600" b="1" u="sng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lang="en-US" sz="3600" b="1" u="sng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ar-SY" sz="1000" b="1" u="sng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Clotrimazole + Metronidazole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بيوض مهلبية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كريم مهبلي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312590" y="164816"/>
            <a:ext cx="5920672" cy="7745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المضادات الفطرية </a:t>
            </a:r>
            <a:r>
              <a:rPr lang="ar-SY" sz="4000" b="1" kern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الإيميدازولية</a:t>
            </a:r>
            <a:endParaRPr lang="ar-SA" sz="4000" b="1" kern="0" dirty="0">
              <a:solidFill>
                <a:sysClr val="windowText" lastClr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7" r="5394" b="5789"/>
          <a:stretch/>
        </p:blipFill>
        <p:spPr>
          <a:xfrm>
            <a:off x="614947" y="3682447"/>
            <a:ext cx="4293551" cy="2391113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t="25672" r="3394" b="23743"/>
          <a:stretch/>
        </p:blipFill>
        <p:spPr>
          <a:xfrm>
            <a:off x="6234532" y="4346242"/>
            <a:ext cx="5195454" cy="177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4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88463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902734" y="1456650"/>
            <a:ext cx="474040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Miconazole</a:t>
            </a:r>
            <a:endParaRPr lang="en-US" sz="8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بيوض مهبلية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كريم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312590" y="261800"/>
            <a:ext cx="5920672" cy="8866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المضادات الفطرية </a:t>
            </a:r>
            <a:r>
              <a:rPr lang="ar-SY" sz="4000" b="1" kern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الإيميدازولية</a:t>
            </a:r>
            <a:endParaRPr lang="ar-SA" sz="4000" b="1" kern="0" dirty="0">
              <a:solidFill>
                <a:sysClr val="windowText" lastClr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9" r="14832" b="6737"/>
          <a:stretch/>
        </p:blipFill>
        <p:spPr>
          <a:xfrm>
            <a:off x="646915" y="3210976"/>
            <a:ext cx="3255819" cy="2815751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r="22913"/>
          <a:stretch/>
        </p:blipFill>
        <p:spPr>
          <a:xfrm>
            <a:off x="4918362" y="3347598"/>
            <a:ext cx="2355273" cy="281252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4266" r="6355" b="4255"/>
          <a:stretch/>
        </p:blipFill>
        <p:spPr>
          <a:xfrm>
            <a:off x="7934409" y="3257863"/>
            <a:ext cx="3988009" cy="272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4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64527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118619" y="246752"/>
            <a:ext cx="5920672" cy="8866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المضادات الفطرية </a:t>
            </a:r>
            <a:r>
              <a:rPr lang="ar-SY" sz="4000" b="1" kern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الإيميدازولية</a:t>
            </a:r>
            <a:endParaRPr lang="ar-SA" sz="4000" b="1" kern="0" dirty="0">
              <a:solidFill>
                <a:sysClr val="windowText" lastClr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73901" y="1310917"/>
            <a:ext cx="1161010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Miconazole</a:t>
            </a:r>
            <a:endParaRPr lang="en-US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u="sng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lang="en-US" sz="3600" b="1" u="sng" dirty="0" smtClean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ar-SY" sz="1000" b="1" u="sng" dirty="0" smtClean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Miconazole 100 mg + Metronidazole 500 mg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بيوض مهلبية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t="4640" r="7010" b="7368"/>
          <a:stretch/>
        </p:blipFill>
        <p:spPr>
          <a:xfrm>
            <a:off x="761997" y="3297381"/>
            <a:ext cx="4142509" cy="2812473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t="25454" r="7980" b="52929"/>
          <a:stretch/>
        </p:blipFill>
        <p:spPr>
          <a:xfrm>
            <a:off x="7232073" y="3639147"/>
            <a:ext cx="4876786" cy="235052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t="14243" r="3940" b="9394"/>
          <a:stretch/>
        </p:blipFill>
        <p:spPr>
          <a:xfrm>
            <a:off x="158853" y="274454"/>
            <a:ext cx="2711976" cy="224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9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73780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071744" y="401784"/>
            <a:ext cx="6321638" cy="103909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للممسودات (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الحبليات)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742706" y="4530640"/>
            <a:ext cx="3301353" cy="15242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Flubendazole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213237" y="2105887"/>
            <a:ext cx="3301353" cy="15242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Mebendazole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742705" y="2105887"/>
            <a:ext cx="3301353" cy="15242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Pyrantel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</a:t>
            </a:r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amoate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213237" y="4530639"/>
            <a:ext cx="3301353" cy="15242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Albendazole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6885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118619" y="246752"/>
            <a:ext cx="5920672" cy="8866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المضادات الفطرية </a:t>
            </a:r>
            <a:r>
              <a:rPr lang="ar-SY" sz="4000" b="1" kern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الإيميدازولية</a:t>
            </a:r>
            <a:endParaRPr lang="ar-SA" sz="4000" b="1" kern="0" dirty="0">
              <a:solidFill>
                <a:sysClr val="windowText" lastClr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73901" y="1449465"/>
            <a:ext cx="1161010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Miconazole</a:t>
            </a:r>
            <a:endParaRPr lang="en-US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u="sng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lang="en-US" sz="3600" b="1" u="sng" dirty="0" smtClean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ar-SY" sz="1000" b="1" u="sng" dirty="0" smtClean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Miconazole 200 mg + Metronidazole 750 mg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بيوض مهلبية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1" t="6869" r="7902" b="6465"/>
          <a:stretch/>
        </p:blipFill>
        <p:spPr>
          <a:xfrm>
            <a:off x="4056916" y="3964175"/>
            <a:ext cx="4044077" cy="271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2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مستطيل 5"/>
          <p:cNvSpPr/>
          <p:nvPr/>
        </p:nvSpPr>
        <p:spPr>
          <a:xfrm>
            <a:off x="3118619" y="246752"/>
            <a:ext cx="5920672" cy="8866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المضادات الفطرية </a:t>
            </a:r>
            <a:r>
              <a:rPr lang="ar-SY" sz="4000" b="1" kern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الإيميدازولية</a:t>
            </a:r>
            <a:endParaRPr lang="ar-SA" sz="4000" b="1" kern="0" dirty="0">
              <a:solidFill>
                <a:sysClr val="windowText" lastClr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73901" y="1449465"/>
            <a:ext cx="1161010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Miconazole</a:t>
            </a:r>
            <a:endParaRPr lang="en-US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u="sng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lang="en-US" sz="3600" b="1" u="sng" dirty="0" smtClean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ar-SY" sz="1000" b="1" u="sng" dirty="0" smtClean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Miconazole 150 mg + Metronidazole 500 mg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بيوض مهلبية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43430" r="2593" b="28547"/>
          <a:stretch/>
        </p:blipFill>
        <p:spPr>
          <a:xfrm>
            <a:off x="3846113" y="4045530"/>
            <a:ext cx="4499771" cy="23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1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4309899" y="1456650"/>
            <a:ext cx="392607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Tioconazole</a:t>
            </a:r>
            <a:endParaRPr lang="en-US" sz="8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بيوض مهبلية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كريم جلدي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312590" y="261800"/>
            <a:ext cx="5920672" cy="8866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المضادات الفطرية </a:t>
            </a:r>
            <a:r>
              <a:rPr lang="ar-SY" sz="4000" b="1" kern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الإيميدازولية</a:t>
            </a:r>
            <a:endParaRPr lang="ar-SA" sz="4000" b="1" kern="0" dirty="0">
              <a:solidFill>
                <a:sysClr val="windowText" lastClr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942825" y="3210976"/>
            <a:ext cx="941394" cy="1386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4" t="20000" r="14773" b="11515"/>
          <a:stretch/>
        </p:blipFill>
        <p:spPr>
          <a:xfrm>
            <a:off x="6968044" y="3347598"/>
            <a:ext cx="4530436" cy="2787328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"/>
          <a:stretch/>
        </p:blipFill>
        <p:spPr>
          <a:xfrm>
            <a:off x="692723" y="3663032"/>
            <a:ext cx="5275757" cy="21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1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4309897" y="1456650"/>
            <a:ext cx="392607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Fenticonazole</a:t>
            </a:r>
            <a:endParaRPr lang="en-US" sz="8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بيوض مهبلية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كريم جلدي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312590" y="261800"/>
            <a:ext cx="5920672" cy="8866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المضادات الفطرية </a:t>
            </a:r>
            <a:r>
              <a:rPr lang="ar-SY" sz="4000" b="1" kern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الإيميدازولية</a:t>
            </a:r>
            <a:endParaRPr lang="ar-SA" sz="4000" b="1" kern="0" dirty="0">
              <a:solidFill>
                <a:sysClr val="windowText" lastClr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78" y="3210976"/>
            <a:ext cx="3263719" cy="2773594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 t="26700" r="4853" b="28855"/>
          <a:stretch/>
        </p:blipFill>
        <p:spPr>
          <a:xfrm>
            <a:off x="5289222" y="3699940"/>
            <a:ext cx="5811428" cy="1795666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942825" y="3210976"/>
            <a:ext cx="941394" cy="1386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74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475183" y="110835"/>
            <a:ext cx="7318385" cy="9836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للفطور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6" name="رسم تخطيطي 5"/>
          <p:cNvGraphicFramePr/>
          <p:nvPr>
            <p:extLst>
              <p:ext uri="{D42A27DB-BD31-4B8C-83A1-F6EECF244321}">
                <p14:modId xmlns:p14="http://schemas.microsoft.com/office/powerpoint/2010/main" val="3717230218"/>
              </p:ext>
            </p:extLst>
          </p:nvPr>
        </p:nvGraphicFramePr>
        <p:xfrm>
          <a:off x="1022048" y="1690255"/>
          <a:ext cx="10224654" cy="3435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8" name="مجموعة 7"/>
          <p:cNvGrpSpPr/>
          <p:nvPr/>
        </p:nvGrpSpPr>
        <p:grpSpPr>
          <a:xfrm>
            <a:off x="3957342" y="5367705"/>
            <a:ext cx="4354066" cy="1313191"/>
            <a:chOff x="6342294" y="2451391"/>
            <a:chExt cx="1749122" cy="1749122"/>
          </a:xfrm>
        </p:grpSpPr>
        <p:sp>
          <p:nvSpPr>
            <p:cNvPr id="9" name="شكل بيضاوي 8"/>
            <p:cNvSpPr/>
            <p:nvPr/>
          </p:nvSpPr>
          <p:spPr>
            <a:xfrm>
              <a:off x="6342294" y="2451391"/>
              <a:ext cx="1749122" cy="17491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شكل بيضاوي 4"/>
            <p:cNvSpPr txBox="1"/>
            <p:nvPr/>
          </p:nvSpPr>
          <p:spPr>
            <a:xfrm>
              <a:off x="6598447" y="2707544"/>
              <a:ext cx="1236816" cy="1236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Y" sz="3600" b="1" dirty="0" smtClean="0">
                  <a:solidFill>
                    <a:srgbClr val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تُعطى جهازياً</a:t>
              </a:r>
              <a:endPara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3856240" y="1221119"/>
            <a:ext cx="4833374" cy="2431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Fluconazole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endParaRPr lang="en-US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تسريب وريدي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فيال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312590" y="164815"/>
            <a:ext cx="5920672" cy="8866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المضادات الفطرية التريازولية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5" b="17929"/>
          <a:stretch/>
        </p:blipFill>
        <p:spPr>
          <a:xfrm>
            <a:off x="434515" y="3637501"/>
            <a:ext cx="4179049" cy="2662696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t="21353" r="7478" b="23744"/>
          <a:stretch/>
        </p:blipFill>
        <p:spPr>
          <a:xfrm>
            <a:off x="8534400" y="2501261"/>
            <a:ext cx="3524395" cy="177882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0" t="25027" r="5553" b="21196"/>
          <a:stretch/>
        </p:blipFill>
        <p:spPr>
          <a:xfrm>
            <a:off x="7348249" y="4357937"/>
            <a:ext cx="4710546" cy="23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5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6816574" y="2301773"/>
            <a:ext cx="4833374" cy="2431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Fluconazole</a:t>
            </a:r>
            <a:endParaRPr lang="ar-SY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endParaRPr lang="en-US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تسريب وريدي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فيال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312590" y="164815"/>
            <a:ext cx="5920672" cy="8866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المضادات الفطرية التريازولية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1417341"/>
            <a:ext cx="5677181" cy="521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4717852" y="1207471"/>
            <a:ext cx="311014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Itraconazole</a:t>
            </a:r>
            <a:endParaRPr lang="ar-SY" sz="40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ar-SY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ar-SY" sz="40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ar-SY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</a:t>
            </a:r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</a:t>
            </a:r>
            <a:r>
              <a:rPr lang="ar-SY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312590" y="164815"/>
            <a:ext cx="5920672" cy="8866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المضادات الفطرية التريازولية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4" t="5434" r="27503" b="2592"/>
          <a:stretch/>
        </p:blipFill>
        <p:spPr>
          <a:xfrm>
            <a:off x="8486473" y="1662546"/>
            <a:ext cx="3214254" cy="4932218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t="10083" r="15213" b="11635"/>
          <a:stretch/>
        </p:blipFill>
        <p:spPr>
          <a:xfrm>
            <a:off x="1011383" y="2975445"/>
            <a:ext cx="4204623" cy="3619319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6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83622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586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43874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475183" y="247315"/>
            <a:ext cx="7318385" cy="9836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للفطور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6" name="رسم تخطيطي 5"/>
          <p:cNvGraphicFramePr/>
          <p:nvPr>
            <p:extLst>
              <p:ext uri="{D42A27DB-BD31-4B8C-83A1-F6EECF244321}">
                <p14:modId xmlns:p14="http://schemas.microsoft.com/office/powerpoint/2010/main" val="2611074569"/>
              </p:ext>
            </p:extLst>
          </p:nvPr>
        </p:nvGraphicFramePr>
        <p:xfrm>
          <a:off x="1022048" y="1826735"/>
          <a:ext cx="10224654" cy="3435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4297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35202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4431718" y="1371242"/>
            <a:ext cx="3682418" cy="2369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Terbinafine</a:t>
            </a:r>
            <a:endParaRPr lang="ar-SY" sz="9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ar-SY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كريم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محلول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312590" y="164815"/>
            <a:ext cx="5920672" cy="8866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المضادات الفطرية غير المصنفة</a:t>
            </a: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750807" y="5319254"/>
            <a:ext cx="11044238" cy="6873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يعد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الدواء المفضل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علاج إنتانات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الأظافر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الفطرية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807" y="2269093"/>
            <a:ext cx="3376323" cy="2762277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b="27677"/>
          <a:stretch/>
        </p:blipFill>
        <p:spPr>
          <a:xfrm>
            <a:off x="8265394" y="2160867"/>
            <a:ext cx="3857625" cy="2978727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b="35758"/>
          <a:stretch/>
        </p:blipFill>
        <p:spPr>
          <a:xfrm>
            <a:off x="4308171" y="3650230"/>
            <a:ext cx="3857625" cy="135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9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149046" y="1096749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Mebendazole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(مضغوطات مضغ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مغ)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(معلّق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مل)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163510"/>
            <a:ext cx="7318385" cy="728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للممسودات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(الحبليات)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/>
          <a:srcRect t="8418" b="7105"/>
          <a:stretch/>
        </p:blipFill>
        <p:spPr>
          <a:xfrm>
            <a:off x="4460030" y="3020289"/>
            <a:ext cx="3293273" cy="308956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/>
          <a:srcRect t="5764" b="8241"/>
          <a:stretch/>
        </p:blipFill>
        <p:spPr>
          <a:xfrm>
            <a:off x="7899854" y="4973784"/>
            <a:ext cx="4064525" cy="1717964"/>
          </a:xfrm>
          <a:prstGeom prst="rect">
            <a:avLst/>
          </a:prstGeom>
        </p:spPr>
      </p:pic>
      <p:sp>
        <p:nvSpPr>
          <p:cNvPr id="10" name="مستطيل مستدير الزوايا 9"/>
          <p:cNvSpPr/>
          <p:nvPr/>
        </p:nvSpPr>
        <p:spPr>
          <a:xfrm>
            <a:off x="434797" y="1179907"/>
            <a:ext cx="3389615" cy="74814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هو المفضّل في الحرقص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434797" y="2036812"/>
            <a:ext cx="3389615" cy="74814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جيّد المفعول في الإسكاريس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8285021" y="1014387"/>
            <a:ext cx="3748634" cy="196506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تُمضَغ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حبة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صباحاً وحبة مساءً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قبل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الطعام</a:t>
            </a:r>
          </a:p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لمدة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أيام متتالية وتكرر بعد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15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يوماً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8263958" y="3072051"/>
            <a:ext cx="3769697" cy="182596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المعلق: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 صباحاً و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 مساءً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قبل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الطعام</a:t>
            </a:r>
          </a:p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لمدة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أيام متتالية وتكرر بعد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15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يوماً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50" name="Picture 2" descr="https://dominapharm.com/images/product/Vermoxinetab.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t="25029" r="4298" b="23195"/>
          <a:stretch/>
        </p:blipFill>
        <p:spPr bwMode="auto">
          <a:xfrm>
            <a:off x="209481" y="4119152"/>
            <a:ext cx="4091500" cy="211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21" name="مستطيل 2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7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22" name="جدول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20574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73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748146" y="1163781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2" name="جدول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88793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453940" y="643855"/>
            <a:ext cx="5200992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الأدوية المضادة </a:t>
            </a:r>
            <a:r>
              <a:rPr lang="ar-SY" sz="4400" b="1" dirty="0" smtClean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للفيروسات</a:t>
            </a:r>
            <a:endParaRPr lang="en-US" sz="4400" b="1" dirty="0">
              <a:solidFill>
                <a:srgbClr val="0070C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1" b="51313"/>
          <a:stretch/>
        </p:blipFill>
        <p:spPr>
          <a:xfrm>
            <a:off x="4125623" y="2396837"/>
            <a:ext cx="3857625" cy="3061854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125622" y="2396833"/>
            <a:ext cx="460233" cy="443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0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4851704" y="1371242"/>
            <a:ext cx="2842446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Oseltamivir</a:t>
            </a:r>
            <a:endParaRPr lang="ar-SY" sz="9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شراب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312590" y="164815"/>
            <a:ext cx="5920672" cy="8866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للفيروسات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473713" y="4461165"/>
            <a:ext cx="4100897" cy="19749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الأدوية المضادة للعدوى الفيروسية التنفسية (مثبط للنور أمينيداز)</a:t>
            </a:r>
            <a:endParaRPr lang="en-US" sz="3200" b="1" u="sng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9" r="18647" b="6311"/>
          <a:stretch/>
        </p:blipFill>
        <p:spPr>
          <a:xfrm>
            <a:off x="750807" y="1234419"/>
            <a:ext cx="2998946" cy="2871652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9" t="1695" r="30979" b="3850"/>
          <a:stretch/>
        </p:blipFill>
        <p:spPr>
          <a:xfrm>
            <a:off x="9040872" y="1924793"/>
            <a:ext cx="2466109" cy="3643746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4747" r="5893" b="18990"/>
          <a:stretch/>
        </p:blipFill>
        <p:spPr>
          <a:xfrm rot="16200000">
            <a:off x="5471984" y="3147267"/>
            <a:ext cx="3042764" cy="361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3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4024558" y="1371242"/>
            <a:ext cx="4496744" cy="2369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Acyclovir</a:t>
            </a:r>
            <a:endParaRPr lang="ar-SY" sz="9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معلق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فيالات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فيال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312590" y="164815"/>
            <a:ext cx="5920672" cy="8866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للفيروسات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750807" y="5417117"/>
            <a:ext cx="11044238" cy="9635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 الأدوية </a:t>
            </a:r>
            <a:r>
              <a:rPr lang="ar-SY" sz="3200" b="1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المضادة لفيروس الحلأ البسيط (مثبط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لأنزيم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DNA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بوليميراز الفيروسي)</a:t>
            </a:r>
            <a:endParaRPr lang="en-US" sz="3200" b="1" u="sng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70" y="2701640"/>
            <a:ext cx="4183124" cy="2583079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t="3131" r="25608" b="4210"/>
          <a:stretch/>
        </p:blipFill>
        <p:spPr>
          <a:xfrm>
            <a:off x="8513610" y="1726066"/>
            <a:ext cx="3186546" cy="3574474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8" t="23107" r="18938" b="26893"/>
          <a:stretch/>
        </p:blipFill>
        <p:spPr>
          <a:xfrm>
            <a:off x="236269" y="363420"/>
            <a:ext cx="2868599" cy="22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5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2" name="جدول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52930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5205970" y="1371242"/>
            <a:ext cx="2133918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Acyclovir</a:t>
            </a:r>
            <a:endParaRPr lang="ar-SY" sz="9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مرهم عيني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312590" y="164815"/>
            <a:ext cx="5920672" cy="8866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للفيروسات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 t="9008" r="13983" b="15354"/>
          <a:stretch/>
        </p:blipFill>
        <p:spPr>
          <a:xfrm>
            <a:off x="4610380" y="3250858"/>
            <a:ext cx="3325091" cy="238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4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2" name="جدول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20286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5164292" y="1371242"/>
            <a:ext cx="2217274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Acyclovir</a:t>
            </a:r>
            <a:endParaRPr lang="ar-SY" sz="9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كريم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جلدي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312590" y="164815"/>
            <a:ext cx="5920672" cy="8866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للفيروسات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676" y="3086774"/>
            <a:ext cx="40005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4668164" y="1371242"/>
            <a:ext cx="3209533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Entecavir</a:t>
            </a:r>
            <a:endParaRPr lang="ar-SY" sz="9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312590" y="164815"/>
            <a:ext cx="5920672" cy="8866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للفيروسات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821" y="2668904"/>
            <a:ext cx="3457039" cy="3463272"/>
          </a:xfrm>
          <a:prstGeom prst="rect">
            <a:avLst/>
          </a:prstGeom>
        </p:spPr>
      </p:pic>
      <p:sp>
        <p:nvSpPr>
          <p:cNvPr id="10" name="مستطيل مستدير الزوايا 9"/>
          <p:cNvSpPr/>
          <p:nvPr/>
        </p:nvSpPr>
        <p:spPr>
          <a:xfrm>
            <a:off x="262872" y="3065107"/>
            <a:ext cx="4100897" cy="6788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لعلاج التهاب الكبد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الفيروسي</a:t>
            </a:r>
            <a:endParaRPr lang="en-US" sz="3200" b="1" u="sng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5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58309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81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28597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3757" y="1264165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Mebendazole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(مضغوطات مضغ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مغ)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(معلّق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مل)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1517" y="137699"/>
            <a:ext cx="7318385" cy="7843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للممسودات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(الحبليات)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554181" y="3260504"/>
            <a:ext cx="11249891" cy="28434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تداخل دوائي: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 يجب مشاركة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Mebendazole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مع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Metronidazole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Flagyl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هذه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المشاركة قد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تحرّض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حدوث متلازمة ستيفن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جونسن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Steven </a:t>
            </a:r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– Johnson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Syndrome</a:t>
            </a:r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يعرف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بـ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Toxic </a:t>
            </a:r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Epidermal Necrolysis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32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وهو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طفح جلدي مؤلم مع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ظهور حويصلات وتآكلات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الجلد والأغشية المخاطية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020" y="1699004"/>
            <a:ext cx="2259270" cy="2259270"/>
          </a:xfrm>
          <a:prstGeom prst="rect">
            <a:avLst/>
          </a:prstGeom>
        </p:spPr>
      </p:pic>
      <p:pic>
        <p:nvPicPr>
          <p:cNvPr id="1026" name="Picture 2" descr="https://scontent.flca1-2.fna.fbcdn.net/v/t31.18172-8/28164280_1826332144078824_8046497827231233512_o.jpg?stp=cp0_dst-jpg_e15_p320x320_q65&amp;_nc_cat=101&amp;ccb=1-7&amp;_nc_sid=0be424&amp;_nc_ohc=WI4lcgsmsSIAX_hYvBf&amp;_nc_ht=scontent.flca1-2.fna&amp;oh=00_AfCAIpj5EQMau12Th2K1dwnib2KM4TRUch5bZikj6V-iLw&amp;oe=6477807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45" y="1175833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34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70125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7030589" y="980865"/>
            <a:ext cx="42826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Albendazole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مغ)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(معلّق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مل)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530605" y="148039"/>
            <a:ext cx="7318385" cy="7508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للمسودات (الحبليات)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828" y="1105322"/>
            <a:ext cx="5049828" cy="4993719"/>
          </a:xfrm>
          <a:prstGeom prst="rect">
            <a:avLst/>
          </a:prstGeom>
        </p:spPr>
      </p:pic>
      <p:sp>
        <p:nvSpPr>
          <p:cNvPr id="8" name="مستطيل مستدير الزوايا 7"/>
          <p:cNvSpPr/>
          <p:nvPr/>
        </p:nvSpPr>
        <p:spPr>
          <a:xfrm>
            <a:off x="6414275" y="2740927"/>
            <a:ext cx="5515278" cy="74814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الأدوية المفضلة في الإسكاريس والحرقص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6414274" y="3615435"/>
            <a:ext cx="5515279" cy="2376404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يعطى بجرعة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400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800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ملغ /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يوم (مضغوطة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 مضغوطتين ديدال/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يوم) لمدة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أيام متتالية وتكرر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الجرعة بعد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15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يوماً</a:t>
            </a:r>
            <a:endParaRPr lang="en-US" sz="32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8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(الأطفال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نصف جرعة الكبار)</a:t>
            </a: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83129" y="3771473"/>
            <a:ext cx="1902517" cy="206432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يمكن مشاركته مع ميترونيدازول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580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7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8" name="مستطيل 17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9" name="جدول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61233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379708" y="1074222"/>
            <a:ext cx="53153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Pyrantel pamoate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مغ)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(معلّق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مل)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0" y="108097"/>
            <a:ext cx="7318385" cy="5504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للممسودات (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الحبليات)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4" b="5748"/>
          <a:stretch/>
        </p:blipFill>
        <p:spPr>
          <a:xfrm rot="5400000">
            <a:off x="8689490" y="3208565"/>
            <a:ext cx="1673431" cy="31101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t="23809" r="2250" b="29012"/>
          <a:stretch/>
        </p:blipFill>
        <p:spPr>
          <a:xfrm>
            <a:off x="708648" y="3662848"/>
            <a:ext cx="4682837" cy="2452255"/>
          </a:xfrm>
          <a:prstGeom prst="rect">
            <a:avLst/>
          </a:prstGeom>
        </p:spPr>
      </p:pic>
      <p:sp>
        <p:nvSpPr>
          <p:cNvPr id="9" name="سهم إلى اليسار 8"/>
          <p:cNvSpPr/>
          <p:nvPr/>
        </p:nvSpPr>
        <p:spPr>
          <a:xfrm>
            <a:off x="5947019" y="4535038"/>
            <a:ext cx="1357746" cy="45720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388452" y="922117"/>
            <a:ext cx="3615508" cy="74814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الدواء المختار في الإسكاريس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7724719" y="1753103"/>
            <a:ext cx="4184870" cy="53944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المعلق: جرعة وحيدة فقط (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مل)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7724720" y="2359917"/>
            <a:ext cx="4184869" cy="104207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للكبار: حبة قبل الطعام كل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ساعة، لمدة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أيام متتالية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388452" y="1864172"/>
            <a:ext cx="3615508" cy="74814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خط ثاني في الحرقص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388451" y="2806228"/>
            <a:ext cx="4502203" cy="74814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غير فعال على المثقوبات والشريطيات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3348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2216</Words>
  <Application>Microsoft Office PowerPoint</Application>
  <PresentationFormat>شاشة عريضة</PresentationFormat>
  <Paragraphs>608</Paragraphs>
  <Slides>65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65</vt:i4>
      </vt:variant>
    </vt:vector>
  </HeadingPairs>
  <TitlesOfParts>
    <vt:vector size="75" baseType="lpstr">
      <vt:lpstr>SimSun</vt:lpstr>
      <vt:lpstr>Aller</vt:lpstr>
      <vt:lpstr>Arial</vt:lpstr>
      <vt:lpstr>Calibri</vt:lpstr>
      <vt:lpstr>Calibri Light</vt:lpstr>
      <vt:lpstr>GE Dinar Two</vt:lpstr>
      <vt:lpstr>Sakkal Majalla</vt:lpstr>
      <vt:lpstr>Times New Roman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 Fattouh</dc:creator>
  <cp:lastModifiedBy>Maher Fattouh</cp:lastModifiedBy>
  <cp:revision>427</cp:revision>
  <dcterms:created xsi:type="dcterms:W3CDTF">2021-03-08T16:52:47Z</dcterms:created>
  <dcterms:modified xsi:type="dcterms:W3CDTF">2023-05-17T12:52:59Z</dcterms:modified>
</cp:coreProperties>
</file>