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9" r:id="rId2"/>
    <p:sldId id="376" r:id="rId3"/>
    <p:sldId id="378" r:id="rId4"/>
    <p:sldId id="384" r:id="rId5"/>
    <p:sldId id="403" r:id="rId6"/>
    <p:sldId id="389" r:id="rId7"/>
    <p:sldId id="393" r:id="rId8"/>
    <p:sldId id="391" r:id="rId9"/>
    <p:sldId id="394" r:id="rId10"/>
    <p:sldId id="383" r:id="rId11"/>
    <p:sldId id="404" r:id="rId12"/>
    <p:sldId id="385" r:id="rId13"/>
    <p:sldId id="386" r:id="rId14"/>
    <p:sldId id="392" r:id="rId15"/>
    <p:sldId id="397" r:id="rId16"/>
    <p:sldId id="405" r:id="rId17"/>
    <p:sldId id="396" r:id="rId18"/>
    <p:sldId id="398" r:id="rId19"/>
    <p:sldId id="381" r:id="rId20"/>
    <p:sldId id="387" r:id="rId21"/>
    <p:sldId id="380" r:id="rId22"/>
    <p:sldId id="388" r:id="rId23"/>
    <p:sldId id="399" r:id="rId24"/>
    <p:sldId id="400" r:id="rId25"/>
    <p:sldId id="402" r:id="rId26"/>
    <p:sldId id="410" r:id="rId27"/>
    <p:sldId id="412" r:id="rId28"/>
    <p:sldId id="411" r:id="rId29"/>
    <p:sldId id="414" r:id="rId30"/>
    <p:sldId id="4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862"/>
    <a:srgbClr val="0387BB"/>
    <a:srgbClr val="D67729"/>
    <a:srgbClr val="FFA100"/>
    <a:srgbClr val="FFC000"/>
    <a:srgbClr val="068ABF"/>
    <a:srgbClr val="00B0F0"/>
    <a:srgbClr val="94C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AA11-89A8-4171-8EBD-FC82133EB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8A174-73C7-4F1A-9D01-4E609DDB4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E2A5E-1691-4C90-86C0-A0FDC31F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464-ACC0-4433-AD50-73B263B2C8B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5025A-955D-43D0-B851-B363D8B7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498A-4D85-42D9-8550-AAEACE43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6C1-C178-41B6-8BDE-02FE39D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6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35AD-8A43-4282-ACBF-4D749031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7F1EA-D691-4193-98D8-D33014516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30DB1-A8F0-476A-8A37-FE367BAC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464-ACC0-4433-AD50-73B263B2C8B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D9616-B9F6-45FD-975D-EFBF531E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82A20-84E0-44C2-BD31-E78D0CD9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6C1-C178-41B6-8BDE-02FE39D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76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8B01B3-22E1-4051-9A90-CB4F55B3D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078D5-04AE-4A8D-87B8-EFDB11A17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24D5-688A-4ED4-BC38-3E9CF674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464-ACC0-4433-AD50-73B263B2C8B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080F2-6087-4C9E-90A2-54376A0A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39568-ED8E-49A0-A0AF-8CBA54DA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6C1-C178-41B6-8BDE-02FE39D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4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B989-2BFE-49DC-9FA9-86B7CECD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48455-9F07-411F-9E14-6E31AA69B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32F3B-848B-4637-A1AE-E53CCB82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464-ACC0-4433-AD50-73B263B2C8B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26BE4-D980-4E2D-8650-84CEE50A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FE0C8-9213-4523-8041-A20CD17C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6C1-C178-41B6-8BDE-02FE39D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9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156B-02B1-4F85-AE55-FA00A58A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42076-E612-4E2E-A4CF-5E4E93359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1AA37-6BCB-4A71-8CC0-E5DF5F3E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464-ACC0-4433-AD50-73B263B2C8B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B7B78-4100-4BE2-81E8-372B731C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AC86-B2CC-4A3A-8C0E-C0202E59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6C1-C178-41B6-8BDE-02FE39D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2864-DC3A-4332-9E9B-F9554F5C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94F3B-F6C1-4044-8040-726B43648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434D5-984B-471D-A32F-983D38082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A43B0-EE6A-4879-91D0-5F4ECCE4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464-ACC0-4433-AD50-73B263B2C8B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BF9D7-7DD3-4640-8C9A-FD2F63C6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2ADD1-AE93-416B-A3E1-91D89374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6C1-C178-41B6-8BDE-02FE39D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23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D544-6655-4175-9DD3-D83E1A3A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E390-D6AC-4918-8BDE-C9E801627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61ED7-9C43-4079-A976-54FBADD27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CA3D2-37C7-4FB1-8C40-A4F126458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90170-86C0-4609-90FA-655976752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856A1B-BD49-4788-807D-F1E66508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464-ACC0-4433-AD50-73B263B2C8B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1AAF1-FDC0-4C93-AE5D-6F3653F9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A8008-66DD-4BCD-8AD9-A62A9E3D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6C1-C178-41B6-8BDE-02FE39D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8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4D35-71DF-4A4B-8C87-5B6811A8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141B0-61B2-4220-B062-AD20DD4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464-ACC0-4433-AD50-73B263B2C8B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F7D54-F0D5-47BF-B4F7-F354FD46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B73CF-0EE6-4EB8-B478-D6F3CC7D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6C1-C178-41B6-8BDE-02FE39D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2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5D391-1938-4DEE-9D30-3B9BD558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464-ACC0-4433-AD50-73B263B2C8B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F195B-66AA-4080-AB14-A993EE85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33355-3F0E-43E2-86DC-CACA90B2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6C1-C178-41B6-8BDE-02FE39D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05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F98B-2864-4C7D-8CBE-F10C7426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4497-33F8-4692-B8DB-006BE1AA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A1090-7EA4-4674-9B7B-0D018F0F8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4A74F-FC01-4FFE-9434-EF86610B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464-ACC0-4433-AD50-73B263B2C8B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8DC05-7962-4ED6-B236-A4D60A46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01BDA-22ED-42D5-A202-E4BEEC5C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6C1-C178-41B6-8BDE-02FE39D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2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6420-DA7E-4626-B38B-CECAD8D1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D35B7-A88B-4CE6-845E-857FBA61F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2D0DE-A5DF-4CA2-808E-A40A7576F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0EAF9-08E5-43C3-BFF2-7E541A62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464-ACC0-4433-AD50-73B263B2C8B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8AC8-748D-4E3C-9C9F-E90D6688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0DC22-7FC4-4446-B416-B47B078F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6C1-C178-41B6-8BDE-02FE39D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6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C14A7-2E52-400F-A3F1-8CFBB64C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BEF83-E3F4-4874-B88F-723D92EAB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76E4A-E9B1-47FF-9D4B-4F106C13D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2464-ACC0-4433-AD50-73B263B2C8B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7A2BC-0384-4CFF-B241-BF54DA59B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3F61F-F3C9-4CBD-B17D-E61163750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76C1-C178-41B6-8BDE-02FE39D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53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image" Target="../media/image25.jp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12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9.jpg"/><Relationship Id="rId7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31.jpg"/><Relationship Id="rId4" Type="http://schemas.openxmlformats.org/officeDocument/2006/relationships/image" Target="../media/image1.png"/><Relationship Id="rId9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5.png"/><Relationship Id="rId7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sv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34.jp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sv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34.jp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sv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34.jp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sv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12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5.png"/><Relationship Id="rId7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12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47.jpeg"/><Relationship Id="rId5" Type="http://schemas.openxmlformats.org/officeDocument/2006/relationships/image" Target="../media/image7.png"/><Relationship Id="rId10" Type="http://schemas.openxmlformats.org/officeDocument/2006/relationships/image" Target="../media/image46.png"/><Relationship Id="rId4" Type="http://schemas.openxmlformats.org/officeDocument/2006/relationships/image" Target="../media/image6.sv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49.jpeg"/><Relationship Id="rId5" Type="http://schemas.openxmlformats.org/officeDocument/2006/relationships/image" Target="../media/image7.png"/><Relationship Id="rId10" Type="http://schemas.openxmlformats.org/officeDocument/2006/relationships/image" Target="../media/image46.png"/><Relationship Id="rId4" Type="http://schemas.openxmlformats.org/officeDocument/2006/relationships/image" Target="../media/image6.sv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50.jpeg"/><Relationship Id="rId5" Type="http://schemas.openxmlformats.org/officeDocument/2006/relationships/image" Target="../media/image7.png"/><Relationship Id="rId10" Type="http://schemas.openxmlformats.org/officeDocument/2006/relationships/image" Target="../media/image46.png"/><Relationship Id="rId4" Type="http://schemas.openxmlformats.org/officeDocument/2006/relationships/image" Target="../media/image6.sv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12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.png"/><Relationship Id="rId3" Type="http://schemas.openxmlformats.org/officeDocument/2006/relationships/image" Target="../media/image22.jp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873603C-FDA7-4861-A79D-7FC5941AD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9"/>
            <a:ext cx="2479010" cy="17030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36C09FE-2ABF-435E-BE4E-E1C93E0617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12" y="45651"/>
            <a:ext cx="1431388" cy="21680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127A77B-CBAE-4B9D-9ECE-009B3B4CB395}"/>
              </a:ext>
            </a:extLst>
          </p:cNvPr>
          <p:cNvSpPr txBox="1"/>
          <p:nvPr/>
        </p:nvSpPr>
        <p:spPr>
          <a:xfrm>
            <a:off x="0" y="2326217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D6772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Check your Blood Pressure</a:t>
            </a:r>
          </a:p>
          <a:p>
            <a:pPr algn="ctr"/>
            <a:r>
              <a:rPr lang="en-US" sz="5400" b="1" dirty="0">
                <a:ln w="0"/>
                <a:solidFill>
                  <a:srgbClr val="D6772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Save your Kidneys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C0320-82DA-4D24-8304-3D84827D5B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13459" b="13066"/>
          <a:stretch/>
        </p:blipFill>
        <p:spPr>
          <a:xfrm>
            <a:off x="199732" y="4343280"/>
            <a:ext cx="4040962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EB420-A376-42C0-BA18-84BAEBC111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27598" r="11491" b="18961"/>
          <a:stretch/>
        </p:blipFill>
        <p:spPr>
          <a:xfrm>
            <a:off x="8082703" y="4193047"/>
            <a:ext cx="3799021" cy="24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0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B1A8A5B-17BB-4080-9CA8-729F173F5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589"/>
            <a:ext cx="12192000" cy="41479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8F44F6-C0AC-496A-9B77-6EDB30823964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B8EE50D-5D91-48DA-8404-743EE5695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4EB2B55-4315-4D07-8CD6-2264BA1F4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D7B47D0-6338-4454-B434-568923B9CD1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6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11C9FF9-E810-41BC-84E5-F0062F0812D4}"/>
              </a:ext>
            </a:extLst>
          </p:cNvPr>
          <p:cNvSpPr txBox="1"/>
          <p:nvPr/>
        </p:nvSpPr>
        <p:spPr>
          <a:xfrm>
            <a:off x="1664338" y="1758215"/>
            <a:ext cx="88633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ارتفاع الضغط الشرياني</a:t>
            </a:r>
            <a:endParaRPr lang="en-US" sz="8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C7A1DE-95F5-4DEF-83D4-8824BCFC73C8}"/>
              </a:ext>
            </a:extLst>
          </p:cNvPr>
          <p:cNvSpPr txBox="1"/>
          <p:nvPr/>
        </p:nvSpPr>
        <p:spPr>
          <a:xfrm>
            <a:off x="2771156" y="3797420"/>
            <a:ext cx="7048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5400" b="1" dirty="0">
                <a:ln w="0"/>
                <a:solidFill>
                  <a:srgbClr val="EC68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عوامل الخطر وطرق الوقاية</a:t>
            </a:r>
            <a:endParaRPr lang="en-US" sz="5400" b="1" dirty="0">
              <a:ln w="0"/>
              <a:solidFill>
                <a:srgbClr val="EC686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8884EA-1E04-4C28-B371-8976F45BE83F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5AA53C3-39DB-437E-8907-0A5236798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F515FE6-7F0F-46C1-A282-7EE6BA7CF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1DE795-EBF4-4807-B1E0-9A947DCEFE64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C69AC32-38C6-4491-B7FB-7B0795581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4495401-55DF-43A2-8F70-19475D0E8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BFE7D59-A326-4236-A341-487BA24727B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7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548D8E6-2168-401C-B224-0FDC55695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0"/>
            <a:ext cx="6096000" cy="40821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FE1E54-E869-4856-90D5-09582120B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775856"/>
            <a:ext cx="6096000" cy="4082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9C5C3CA-A239-41E8-81D0-B1E7EF888D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2" r="7438"/>
          <a:stretch/>
        </p:blipFill>
        <p:spPr>
          <a:xfrm>
            <a:off x="2080589" y="1723549"/>
            <a:ext cx="1934817" cy="21046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2D58067-E4FB-468A-9C3E-FFBCE1EF4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r="49536"/>
          <a:stretch/>
        </p:blipFill>
        <p:spPr>
          <a:xfrm>
            <a:off x="8057318" y="2928138"/>
            <a:ext cx="2173358" cy="21046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F7D180D-DD1C-4D8B-927D-A058492AA88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9" y="5322454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1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F170FAC-64BA-4BF6-A864-4FB2D20D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21" y="445218"/>
            <a:ext cx="8147061" cy="61102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5A30CD-D997-4AD6-B818-80DA77F898C9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D03A2BE-A988-42E7-92D5-C96D8277F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D609DAC-4815-4C0C-B874-427EAC7AE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E342A1B-0FBF-40B0-8CFA-A03A43F8E4B7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4F2004A-FCCF-470D-B201-6A0E5749A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634D848-D1DE-4A5B-A950-A435B0B7B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B9F9DC6-23F5-4B57-8AF7-A16A83A132D3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3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42DC6B5-866B-43DC-9A85-2B0F4CF9E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40" y="1366719"/>
            <a:ext cx="8276912" cy="4647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53AF29-54AA-49ED-81BC-CA2C90A115D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1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1CEE720-7620-4CD0-BFA0-367F49727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84" y="0"/>
            <a:ext cx="5519876" cy="43772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6E9A76-CCE4-4681-93B5-AF020BC03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" y="2948994"/>
            <a:ext cx="4886258" cy="39090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1AF611-3626-4615-BB0B-8510438253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t="14163" r="14574" b="2942"/>
          <a:stretch/>
        </p:blipFill>
        <p:spPr>
          <a:xfrm>
            <a:off x="3127079" y="663552"/>
            <a:ext cx="2774623" cy="2421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8BCA3D-8E6B-48D6-AB74-AD29144B07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7214" r="14229" b="6225"/>
          <a:stretch/>
        </p:blipFill>
        <p:spPr>
          <a:xfrm>
            <a:off x="5043083" y="3993226"/>
            <a:ext cx="3281402" cy="2646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13359F-BFD0-4457-8C92-DF4C1C7F44C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047" y="5316665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7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11C9FF9-E810-41BC-84E5-F0062F0812D4}"/>
              </a:ext>
            </a:extLst>
          </p:cNvPr>
          <p:cNvSpPr txBox="1"/>
          <p:nvPr/>
        </p:nvSpPr>
        <p:spPr>
          <a:xfrm>
            <a:off x="1664338" y="1758215"/>
            <a:ext cx="88633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ارتفاع الضغط الشرياني</a:t>
            </a:r>
            <a:endParaRPr lang="en-US" sz="8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C7A1DE-95F5-4DEF-83D4-8824BCFC73C8}"/>
              </a:ext>
            </a:extLst>
          </p:cNvPr>
          <p:cNvSpPr txBox="1"/>
          <p:nvPr/>
        </p:nvSpPr>
        <p:spPr>
          <a:xfrm>
            <a:off x="3148406" y="3533601"/>
            <a:ext cx="60981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5400" b="1" dirty="0">
                <a:ln w="0"/>
                <a:solidFill>
                  <a:srgbClr val="EC68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قياس الضغط الشرياني</a:t>
            </a:r>
          </a:p>
          <a:p>
            <a:pPr algn="ctr"/>
            <a:endParaRPr lang="ar-SY" sz="5400" b="1" dirty="0">
              <a:ln w="0"/>
              <a:solidFill>
                <a:srgbClr val="EC686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r>
              <a:rPr lang="ar-SY" sz="5400" b="1" dirty="0">
                <a:ln w="0"/>
                <a:solidFill>
                  <a:srgbClr val="EC68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أخطاء شائعة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DAE400-B092-40BB-AF4C-D5CC08CBD54F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FE52839-48F3-4B10-8057-EC6134BE3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36B7AE0-911D-41A8-9935-7AE2F8E80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8DBB73-0D43-4D8F-B17C-52D9290F3BDF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B4F3BC1-7161-4DBE-86AE-AD6D6996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6FBD21B-EA21-4AD7-A5DE-02A99F33C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939EAEF-5BC7-499F-A495-99EE194EE66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2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82F5AF9-6373-4853-887B-DD442DCB61E2}"/>
              </a:ext>
            </a:extLst>
          </p:cNvPr>
          <p:cNvSpPr txBox="1"/>
          <p:nvPr/>
        </p:nvSpPr>
        <p:spPr>
          <a:xfrm>
            <a:off x="6951079" y="3888633"/>
            <a:ext cx="4704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It is </a:t>
            </a:r>
          </a:p>
          <a:p>
            <a:pPr algn="ctr" rtl="1"/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 rtl="1"/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NO PAIN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559699-F6B5-4055-9F4D-003877785CCF}"/>
              </a:ext>
            </a:extLst>
          </p:cNvPr>
          <p:cNvSpPr txBox="1"/>
          <p:nvPr/>
        </p:nvSpPr>
        <p:spPr>
          <a:xfrm>
            <a:off x="396902" y="1032197"/>
            <a:ext cx="47045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It is </a:t>
            </a:r>
          </a:p>
          <a:p>
            <a:pPr algn="ctr" rtl="1"/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 rtl="1"/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EASY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AA4CE8C-BC74-4B64-9745-7AC18E088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79" y="0"/>
            <a:ext cx="5246053" cy="349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580855-EA70-49A9-99F7-17352F4B0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0" y="3316408"/>
            <a:ext cx="5003750" cy="333062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1274A8F-CC2A-490A-A1F4-0D8882DA635F}"/>
              </a:ext>
            </a:extLst>
          </p:cNvPr>
          <p:cNvGrpSpPr/>
          <p:nvPr/>
        </p:nvGrpSpPr>
        <p:grpSpPr>
          <a:xfrm>
            <a:off x="5603233" y="2426383"/>
            <a:ext cx="1341724" cy="1542928"/>
            <a:chOff x="2762176" y="5315072"/>
            <a:chExt cx="1341724" cy="15429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E68DE3-559D-415C-9215-6C2B975FF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55AB1B5-8BFF-40E5-817F-655B1C0ED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12D07BB-62FA-40BC-97A5-D8C1561E484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9" y="5322454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50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E2382BC-3CB2-4ACE-A27D-2981630B93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4"/>
          <a:stretch/>
        </p:blipFill>
        <p:spPr>
          <a:xfrm>
            <a:off x="3544956" y="19512"/>
            <a:ext cx="5102087" cy="68189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396CB27-8483-4A87-99CE-AF85503BFB7D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73A8914-CA88-493A-B7D9-DA66D1999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710EFD8-9A72-4678-961F-EF3735283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23BB836-5481-4DA9-8C1E-B36D2857DFC8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F21A5E2-9D19-4273-B135-7452AE4EE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BAF19F5-1DD3-4DAF-81D8-FDA6A410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A53E692-019A-4211-92AC-4BBF380DB72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1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2124E23E-89C1-4DF5-BDAB-A174E99CE5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8" b="56282"/>
          <a:stretch/>
        </p:blipFill>
        <p:spPr>
          <a:xfrm>
            <a:off x="6273925" y="2215510"/>
            <a:ext cx="5331790" cy="27192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C58D72-EA3A-492D-B275-52EECDF2BB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9" y="1666357"/>
            <a:ext cx="5297559" cy="352528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690BEA5-448A-41D8-90FA-0C57FCA4467C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B54C3F9-F870-41BE-9F43-E5BC15EE0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79F525E-FB5A-4C9E-8D05-151A7070F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C2FB92-5190-4E0E-A01F-12F9323E3D48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7F3DFB-069E-4801-B7C6-706292FF9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15FEAB5-8301-4DBF-BD2D-17AA1A171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A9D9503-1E90-4A92-B293-BC1BF4E544E3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8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00C4105-E39B-4437-BAFE-2C5CF5434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27598" b="18837"/>
          <a:stretch/>
        </p:blipFill>
        <p:spPr>
          <a:xfrm>
            <a:off x="8128328" y="4994767"/>
            <a:ext cx="2974218" cy="16785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A2171D0-0C9F-4079-BF82-56592F279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13459"/>
          <a:stretch/>
        </p:blipFill>
        <p:spPr>
          <a:xfrm>
            <a:off x="7680767" y="585347"/>
            <a:ext cx="3421779" cy="2078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D0757E7-08C3-4851-92F8-1ECAC7568AA9}"/>
              </a:ext>
            </a:extLst>
          </p:cNvPr>
          <p:cNvSpPr txBox="1"/>
          <p:nvPr/>
        </p:nvSpPr>
        <p:spPr>
          <a:xfrm>
            <a:off x="233104" y="2347889"/>
            <a:ext cx="114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2005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7E07596-9F06-458B-97AA-65CF2CC96938}"/>
              </a:ext>
            </a:extLst>
          </p:cNvPr>
          <p:cNvCxnSpPr/>
          <p:nvPr/>
        </p:nvCxnSpPr>
        <p:spPr>
          <a:xfrm>
            <a:off x="931561" y="2928301"/>
            <a:ext cx="1016441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A2463C0-B9C1-42B3-B262-92B504BB74CA}"/>
              </a:ext>
            </a:extLst>
          </p:cNvPr>
          <p:cNvSpPr txBox="1"/>
          <p:nvPr/>
        </p:nvSpPr>
        <p:spPr>
          <a:xfrm>
            <a:off x="10523417" y="2347889"/>
            <a:ext cx="114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2022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F17285-2398-484C-9ECE-0CB10426EF52}"/>
              </a:ext>
            </a:extLst>
          </p:cNvPr>
          <p:cNvSpPr txBox="1"/>
          <p:nvPr/>
        </p:nvSpPr>
        <p:spPr>
          <a:xfrm>
            <a:off x="1378227" y="4219618"/>
            <a:ext cx="114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2006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5BD9BDD-26C4-4B98-92E1-A8205BEFAD36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1950789" y="4804393"/>
            <a:ext cx="9227419" cy="436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26A5F91-200D-4092-9418-F20E82E7ECE4}"/>
              </a:ext>
            </a:extLst>
          </p:cNvPr>
          <p:cNvSpPr txBox="1"/>
          <p:nvPr/>
        </p:nvSpPr>
        <p:spPr>
          <a:xfrm>
            <a:off x="10523416" y="4219618"/>
            <a:ext cx="114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2022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7199A2D-7C60-4FA2-B627-0D9D93A76D18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73EE6CF-F780-47DF-A660-722E62D83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6B83DBF-5112-4989-BC94-6FFF21089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D522DC5-B8D6-4EC0-8D47-9D05CC14441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7E016B6E-F8B7-4526-BB33-E16B19360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8" r="53863" b="4841"/>
          <a:stretch/>
        </p:blipFill>
        <p:spPr>
          <a:xfrm>
            <a:off x="362514" y="988388"/>
            <a:ext cx="5015289" cy="52711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B268C66-EA77-465F-813D-C7C7D46683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8" b="21192"/>
          <a:stretch/>
        </p:blipFill>
        <p:spPr>
          <a:xfrm>
            <a:off x="5869477" y="2347587"/>
            <a:ext cx="5377194" cy="31166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FF7DA39-6436-474B-9981-B67DDD5991F3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0C9BCF7-CBCB-4919-955C-473CB02E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C9D99E-0E95-4A38-B41F-C3FA4B678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5AF7F6E-6C83-418F-9B75-0257CDB7A373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0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29B009D4-771D-45B9-B276-45850D490D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5" b="44696"/>
          <a:stretch/>
        </p:blipFill>
        <p:spPr>
          <a:xfrm>
            <a:off x="1364829" y="1407042"/>
            <a:ext cx="4884993" cy="23588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BF2D36-B9EA-4F23-BD81-B71C66F4D9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1" b="34543"/>
          <a:stretch/>
        </p:blipFill>
        <p:spPr>
          <a:xfrm>
            <a:off x="6923745" y="1497275"/>
            <a:ext cx="5268255" cy="24914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61850B-9C25-4FA9-B1D7-796F6E0BAF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77590" r="3739" b="9660"/>
          <a:stretch/>
        </p:blipFill>
        <p:spPr>
          <a:xfrm>
            <a:off x="3130030" y="3988684"/>
            <a:ext cx="4862641" cy="287177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95CF3A0-D344-49B0-9778-F4CB358B02D1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F3B74D5-F9B4-46BA-8E8D-D878AB1C1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5243D99-A8DA-4D6B-B3F3-95FDD8DE4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AC840C-D0F4-4D71-876E-722D793ACEF1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014406B-375C-4BC8-9AE0-3E3620F0E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71CB53B-7765-4273-AD2F-5F6CAB2C6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B504A8F-29B5-4C72-B179-D7A05037388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25808CE-212E-4A15-AB4F-744CADCCA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01" y="0"/>
            <a:ext cx="828319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C7F5D7-0558-4F92-AB1B-02AED745A031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94DD08F-CE72-4280-8473-0EFE94AA6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9DB636-D5A1-4919-B716-E908EF596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5A10F7-518B-4CFD-876F-534C4D7886B8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D4C8DB-7D37-4A50-AFD7-416CF0A8F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71B7066-3715-4EDB-9FB8-B87B42F08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8DF7826-0CEF-49F3-975D-1B23454C7892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3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716D2E8-7C3D-4212-9F35-AB95AD1DD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261292F-AE99-401A-9D0A-24DC6A08201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26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81D6B9D-7DAF-4A35-8F7F-475CB65B55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9" b="15021"/>
          <a:stretch/>
        </p:blipFill>
        <p:spPr>
          <a:xfrm>
            <a:off x="53348" y="3429000"/>
            <a:ext cx="3224918" cy="33912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2CD444D-5CD6-4AA7-91F3-BB09DEF663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9" b="11515"/>
          <a:stretch/>
        </p:blipFill>
        <p:spPr>
          <a:xfrm>
            <a:off x="8984748" y="3342707"/>
            <a:ext cx="3207251" cy="35118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AAC3E3-297B-47DA-A5AD-9FF6817625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74" y="744974"/>
            <a:ext cx="6275033" cy="4187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3D7F51-6B71-4258-9AFE-B818DC801B9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98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2E434AD-88CC-4D6B-9678-EDF24AB2CF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59921" y="337543"/>
            <a:ext cx="8472962" cy="63429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BD713E0-386C-40CB-8DD1-54A1237FACFF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0A83816-FAC9-407A-AC76-47F0ECF82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9EFE9DE-DD7F-40C0-9BA4-120CA6714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4399C5-DFB6-47B4-8ABE-6EBE816D0E90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E08F730-1894-4DC6-A767-3A4F3BEA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CE35EF7-1C19-485D-A8CF-D80C80DCF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AE77E73-F1E5-47A0-B39E-79B6A238B36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00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8C7966-189D-48C8-BFAC-781915362AA5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80D477D-47A6-478A-8740-B60670EDD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EB6DB82-8890-45B7-B86C-F5756FAC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C35FD5-BAE6-4A13-837B-5A33AA535321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E198EFD-6FDC-4DC3-AC54-39DB7AFB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BB1F2D1-105C-4C1A-9374-971C03B71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2050" name="Picture 2" descr="G:\ورشة الضغط\SAVE_٢٠٢٢٠٤١٢_٠٩٢٩٤٧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47" y="1428750"/>
            <a:ext cx="9249456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786323-3347-4861-AE53-0AFF276A95D9}"/>
              </a:ext>
            </a:extLst>
          </p:cNvPr>
          <p:cNvSpPr txBox="1"/>
          <p:nvPr/>
        </p:nvSpPr>
        <p:spPr>
          <a:xfrm>
            <a:off x="3897902" y="123230"/>
            <a:ext cx="5101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Regulation of BP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559E32-0EDE-4574-83EF-1E48BEF76C7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ورشة الضغط\SAVE_٢٠٢٢٠٤١٢_٠٩٢٩٢٣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718"/>
            <a:ext cx="12192000" cy="493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11C9FF9-E810-41BC-84E5-F0062F0812D4}"/>
              </a:ext>
            </a:extLst>
          </p:cNvPr>
          <p:cNvSpPr txBox="1"/>
          <p:nvPr/>
        </p:nvSpPr>
        <p:spPr>
          <a:xfrm>
            <a:off x="2721198" y="123230"/>
            <a:ext cx="7454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Kidney &amp; Blood Pressure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C35FD5-BAE6-4A13-837B-5A33AA535321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E198EFD-6FDC-4DC3-AC54-39DB7AFB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BB1F2D1-105C-4C1A-9374-971C03B71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3F943FC-8745-41CB-A9FC-39A76895486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08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8C7966-189D-48C8-BFAC-781915362AA5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80D477D-47A6-478A-8740-B60670EDD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EB6DB82-8890-45B7-B86C-F5756FAC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C35FD5-BAE6-4A13-837B-5A33AA535321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E198EFD-6FDC-4DC3-AC54-39DB7AFB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BB1F2D1-105C-4C1A-9374-971C03B71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3074" name="Picture 2" descr="G:\ورشة الضغط\SAVE_٢٠٢٢٠٤١٢_٠٩٢٩٣٧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59" y="1307512"/>
            <a:ext cx="9862144" cy="5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BF2780-8F95-4757-8FF3-2DBDF7384018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11C9FF9-E810-41BC-84E5-F0062F0812D4}"/>
              </a:ext>
            </a:extLst>
          </p:cNvPr>
          <p:cNvSpPr txBox="1"/>
          <p:nvPr/>
        </p:nvSpPr>
        <p:spPr>
          <a:xfrm>
            <a:off x="2437052" y="123230"/>
            <a:ext cx="907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Hypertension &amp; CKD &amp; Obesity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C7A1DE-95F5-4DEF-83D4-8824BCFC73C8}"/>
              </a:ext>
            </a:extLst>
          </p:cNvPr>
          <p:cNvSpPr txBox="1"/>
          <p:nvPr/>
        </p:nvSpPr>
        <p:spPr>
          <a:xfrm>
            <a:off x="3860452" y="3776346"/>
            <a:ext cx="4620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5400" b="1" dirty="0">
                <a:ln w="0"/>
                <a:solidFill>
                  <a:srgbClr val="EC68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إحصائيات عالمية</a:t>
            </a:r>
            <a:endParaRPr lang="en-US" sz="5400" b="1" dirty="0">
              <a:ln w="0"/>
              <a:solidFill>
                <a:srgbClr val="EC686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8C7966-189D-48C8-BFAC-781915362AA5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80D477D-47A6-478A-8740-B60670EDD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EB6DB82-8890-45B7-B86C-F5756FAC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C35FD5-BAE6-4A13-837B-5A33AA535321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E198EFD-6FDC-4DC3-AC54-39DB7AFB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BB1F2D1-105C-4C1A-9374-971C03B71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026" name="Picture 2" descr="G:\ورشة الضغط\SAVE_٢٠٢٢٠٤١٢_٠٩٢٨٤٧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38" y="1104900"/>
            <a:ext cx="9008412" cy="56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C573B0-33C0-4C87-806A-E2E82DC9A59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B1BD00C8-6852-4C25-9BCA-F65C53473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7" r="18529"/>
          <a:stretch/>
        </p:blipFill>
        <p:spPr>
          <a:xfrm>
            <a:off x="-1" y="0"/>
            <a:ext cx="7373093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33CA208-B614-4F30-B621-EAD68D74D5C0}"/>
              </a:ext>
            </a:extLst>
          </p:cNvPr>
          <p:cNvSpPr txBox="1"/>
          <p:nvPr/>
        </p:nvSpPr>
        <p:spPr>
          <a:xfrm>
            <a:off x="7789845" y="257759"/>
            <a:ext cx="3510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ما هو الضغط الشرياني؟</a:t>
            </a:r>
            <a:endParaRPr lang="ar-SY" sz="4000" b="1" dirty="0">
              <a:ln w="0"/>
              <a:solidFill>
                <a:srgbClr val="00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8602611-0A39-4211-9FD4-619F62F5B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929" y="2119717"/>
            <a:ext cx="3834506" cy="306319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18B6D32B-FA5B-48AD-B67F-023B36302CC9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5A7DB9A-CCEA-4BD9-AFD2-B83CFC4A7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37" name="Graphic 8">
              <a:extLst>
                <a:ext uri="{FF2B5EF4-FFF2-40B4-BE49-F238E27FC236}">
                  <a16:creationId xmlns:a16="http://schemas.microsoft.com/office/drawing/2014/main" id="{B1BFAEE4-6FA9-4E68-81E6-F56D31176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38" name="Graphic 5">
              <a:extLst>
                <a:ext uri="{FF2B5EF4-FFF2-40B4-BE49-F238E27FC236}">
                  <a16:creationId xmlns:a16="http://schemas.microsoft.com/office/drawing/2014/main" id="{E1E13C86-85F7-436E-9DE5-53FBBADE8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39" name="Graphic 6">
              <a:extLst>
                <a:ext uri="{FF2B5EF4-FFF2-40B4-BE49-F238E27FC236}">
                  <a16:creationId xmlns:a16="http://schemas.microsoft.com/office/drawing/2014/main" id="{8D41A4E4-622F-4A9E-9D2F-2BE8BF657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40" name="Graphic 18">
              <a:extLst>
                <a:ext uri="{FF2B5EF4-FFF2-40B4-BE49-F238E27FC236}">
                  <a16:creationId xmlns:a16="http://schemas.microsoft.com/office/drawing/2014/main" id="{0B29E2C3-EB1F-4177-9277-B2C1E66B4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27782F-2144-4DEB-9025-C3DB58E62007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BB2BFE-7456-4B9F-A848-606A93D73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A5601E0-FBF3-4494-835C-F03BF4148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2BE0700-A4AB-4E0A-A917-88B904918443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7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E429D3A-2B27-4967-84DE-CE5761422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13459" b="13066"/>
          <a:stretch/>
        </p:blipFill>
        <p:spPr>
          <a:xfrm>
            <a:off x="0" y="4605732"/>
            <a:ext cx="4040962" cy="2133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73603C-FDA7-4861-A79D-7FC5941AD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9"/>
            <a:ext cx="2479010" cy="17030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36C09FE-2ABF-435E-BE4E-E1C93E0617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12" y="45651"/>
            <a:ext cx="1431388" cy="21680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0AE620-5160-4931-AAEF-34E32985FC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27598" r="11491" b="18961"/>
          <a:stretch/>
        </p:blipFill>
        <p:spPr>
          <a:xfrm>
            <a:off x="8392979" y="4415979"/>
            <a:ext cx="3799021" cy="243406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259A7FD-F08C-46C0-B94D-FEDF362F30A2}"/>
              </a:ext>
            </a:extLst>
          </p:cNvPr>
          <p:cNvSpPr txBox="1"/>
          <p:nvPr/>
        </p:nvSpPr>
        <p:spPr>
          <a:xfrm>
            <a:off x="2673105" y="1617557"/>
            <a:ext cx="68457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EC68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Check your Blood Pressure, </a:t>
            </a:r>
          </a:p>
          <a:p>
            <a:pPr algn="ctr"/>
            <a:r>
              <a:rPr lang="en-US" sz="4400" b="1" dirty="0">
                <a:ln w="0"/>
                <a:solidFill>
                  <a:srgbClr val="EC68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Save your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40EA3-8BA1-4A2A-BE0D-D8BF660498E4}"/>
              </a:ext>
            </a:extLst>
          </p:cNvPr>
          <p:cNvSpPr txBox="1"/>
          <p:nvPr/>
        </p:nvSpPr>
        <p:spPr>
          <a:xfrm>
            <a:off x="1959314" y="3431522"/>
            <a:ext cx="8273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387B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085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B49BD6E-FD6C-4FA7-9BE4-550B47124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975"/>
            <a:ext cx="12192000" cy="41479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B16AEF-D1C6-4B04-B924-481931A723D5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93C9C3-13FA-49EB-B819-80930369A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21DED74-6588-4C97-ABAB-8D73D93DE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E523057-DA17-48E1-8398-FD46B9362F84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11C9FF9-E810-41BC-84E5-F0062F0812D4}"/>
              </a:ext>
            </a:extLst>
          </p:cNvPr>
          <p:cNvSpPr txBox="1"/>
          <p:nvPr/>
        </p:nvSpPr>
        <p:spPr>
          <a:xfrm>
            <a:off x="1664338" y="1758215"/>
            <a:ext cx="88633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ارتفاع الضغط الشرياني</a:t>
            </a:r>
            <a:endParaRPr lang="en-US" sz="8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C7A1DE-95F5-4DEF-83D4-8824BCFC73C8}"/>
              </a:ext>
            </a:extLst>
          </p:cNvPr>
          <p:cNvSpPr txBox="1"/>
          <p:nvPr/>
        </p:nvSpPr>
        <p:spPr>
          <a:xfrm>
            <a:off x="3860452" y="3776346"/>
            <a:ext cx="4620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5400" b="1" dirty="0">
                <a:ln w="0"/>
                <a:solidFill>
                  <a:srgbClr val="EC68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إحصائيات عالمية</a:t>
            </a:r>
            <a:endParaRPr lang="en-US" sz="5400" b="1" dirty="0">
              <a:ln w="0"/>
              <a:solidFill>
                <a:srgbClr val="EC686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8C7966-189D-48C8-BFAC-781915362AA5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80D477D-47A6-478A-8740-B60670EDD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EB6DB82-8890-45B7-B86C-F5756FAC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C35FD5-BAE6-4A13-837B-5A33AA535321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E198EFD-6FDC-4DC3-AC54-39DB7AFB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BB1F2D1-105C-4C1A-9374-971C03B71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6B4E6B3-4D0B-44EB-901B-DABC8FB170C7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3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57A8731-2BC5-4958-AA90-2DFFFD777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3" t="22983" r="3092" b="57693"/>
          <a:stretch/>
        </p:blipFill>
        <p:spPr>
          <a:xfrm rot="150760">
            <a:off x="3640523" y="553606"/>
            <a:ext cx="4910953" cy="12432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1EC0B6-9BF4-42DF-9C44-3059F5026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05" y="2140356"/>
            <a:ext cx="8918190" cy="42710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43EEF4-2EA2-4F7E-810C-971E199F2BBE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0FAE657-096C-4A97-A7C3-1E2C0B283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D554CDC-F1CC-47B2-A227-00CAF0CF0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3CEFD1-9884-4573-949F-7D61FB8BFDFF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4FDCFD9-E096-463C-9D9F-3F17EFEB3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49D3B30-A0FD-43C2-B355-E1A858FD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AF6E2D4-25FD-4605-943A-87F0ED5B429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1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46041FE-F597-4C3D-B7F3-58E832A90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8" y="617238"/>
            <a:ext cx="9690334" cy="56871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C0C3355-3574-49BB-B62D-F2061FE3083C}"/>
              </a:ext>
            </a:extLst>
          </p:cNvPr>
          <p:cNvGrpSpPr/>
          <p:nvPr/>
        </p:nvGrpSpPr>
        <p:grpSpPr>
          <a:xfrm>
            <a:off x="10994203" y="5315072"/>
            <a:ext cx="1341724" cy="1542928"/>
            <a:chOff x="2762176" y="5315072"/>
            <a:chExt cx="1341724" cy="154292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FAB4BB0-F28E-40DC-82AE-753099C52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CF913B5-149B-4874-9D0B-F42B41765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E02A9E-2DF5-4C21-A610-1C254E90EC17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3266308-56D9-46BC-B2D7-855330F3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1B0F64D-75B1-4DF5-AA34-F44452DD1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99096C3-02B1-4230-AF30-5D5CCE489B25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2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5B6C005-66E7-4B9C-AEE1-353528D9F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85E3412-05E7-4ED7-A7A1-D5CD22994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80996" r="12911" b="5440"/>
          <a:stretch/>
        </p:blipFill>
        <p:spPr>
          <a:xfrm>
            <a:off x="6096000" y="5062330"/>
            <a:ext cx="4770782" cy="8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A371F95-EBF8-4B22-B99A-4C1BF4B72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8" y="1173254"/>
            <a:ext cx="4922667" cy="48273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EB605C3-3938-4D30-BD77-4BD0D66EF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11" y="1251361"/>
            <a:ext cx="4935627" cy="49356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1A0A3-BD53-4268-A7A1-E4EDAEA88A5F}"/>
              </a:ext>
            </a:extLst>
          </p:cNvPr>
          <p:cNvSpPr/>
          <p:nvPr/>
        </p:nvSpPr>
        <p:spPr>
          <a:xfrm>
            <a:off x="1744748" y="1874408"/>
            <a:ext cx="89054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9936B-8C1B-4284-8D8C-F5F229DA82FD}"/>
              </a:ext>
            </a:extLst>
          </p:cNvPr>
          <p:cNvGrpSpPr/>
          <p:nvPr/>
        </p:nvGrpSpPr>
        <p:grpSpPr>
          <a:xfrm>
            <a:off x="-501444" y="-1616008"/>
            <a:ext cx="3625059" cy="4001400"/>
            <a:chOff x="0" y="0"/>
            <a:chExt cx="2795270" cy="3085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DADE98-390A-44AC-9BC6-5D76BEB4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" y="1341120"/>
              <a:ext cx="1395730" cy="958850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E442CE00-6D93-4EE6-971C-D32243A9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000029">
              <a:off x="147002" y="729933"/>
              <a:ext cx="637540" cy="788035"/>
            </a:xfrm>
            <a:prstGeom prst="rect">
              <a:avLst/>
            </a:prstGeom>
          </p:spPr>
        </p:pic>
        <p:pic>
          <p:nvPicPr>
            <p:cNvPr id="14" name="Graphic 5">
              <a:extLst>
                <a:ext uri="{FF2B5EF4-FFF2-40B4-BE49-F238E27FC236}">
                  <a16:creationId xmlns:a16="http://schemas.microsoft.com/office/drawing/2014/main" id="{24569155-34A9-4367-B70B-B55FD2EE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5390" y="670560"/>
              <a:ext cx="637540" cy="788035"/>
            </a:xfrm>
            <a:prstGeom prst="rect">
              <a:avLst/>
            </a:prstGeom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9983C780-3441-421B-B268-B5AC9345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285657">
              <a:off x="0" y="2297430"/>
              <a:ext cx="637540" cy="788035"/>
            </a:xfrm>
            <a:prstGeom prst="rect">
              <a:avLst/>
            </a:prstGeom>
          </p:spPr>
        </p:pic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427BEF6A-8EF3-426E-BC73-5250A131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934166">
              <a:off x="1657350" y="0"/>
              <a:ext cx="1137920" cy="140525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8BF8CF-0EF7-47B5-BA5D-F38D670A9CA3}"/>
              </a:ext>
            </a:extLst>
          </p:cNvPr>
          <p:cNvGrpSpPr/>
          <p:nvPr/>
        </p:nvGrpSpPr>
        <p:grpSpPr>
          <a:xfrm>
            <a:off x="11070838" y="5315072"/>
            <a:ext cx="1341724" cy="1542928"/>
            <a:chOff x="2762176" y="5315072"/>
            <a:chExt cx="1341724" cy="154292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BFF74BD-9D5B-499A-AA0F-C63220C25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6" y="5315072"/>
              <a:ext cx="1035551" cy="1410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CD0B6AB-B7D4-4D88-9CD5-CA66ED4FF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349" y="5447094"/>
              <a:ext cx="1035551" cy="141090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C312C9-DD1C-4425-B67C-7ECCAEB04156}"/>
              </a:ext>
            </a:extLst>
          </p:cNvPr>
          <p:cNvGrpSpPr/>
          <p:nvPr/>
        </p:nvGrpSpPr>
        <p:grpSpPr>
          <a:xfrm>
            <a:off x="-113863" y="5401306"/>
            <a:ext cx="1539239" cy="1449831"/>
            <a:chOff x="-113863" y="5401306"/>
            <a:chExt cx="1539239" cy="14498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A689824-D816-48CF-BFE0-133CCA67C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7" y="5401306"/>
              <a:ext cx="1099822" cy="136511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7289E28-F27F-4D41-929E-AF7F41C72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5000">
              <a:off x="-113863" y="5751681"/>
              <a:ext cx="1539239" cy="10994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24F2A82-6BDA-4937-A6C3-A23C973D8B89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08" y="45652"/>
            <a:ext cx="1013791" cy="1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1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93</Words>
  <Application>Microsoft Office PowerPoint</Application>
  <PresentationFormat>Widescreen</PresentationFormat>
  <Paragraphs>54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Dubai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M&amp;L</dc:creator>
  <cp:lastModifiedBy>pc</cp:lastModifiedBy>
  <cp:revision>80</cp:revision>
  <dcterms:created xsi:type="dcterms:W3CDTF">2021-03-23T15:06:34Z</dcterms:created>
  <dcterms:modified xsi:type="dcterms:W3CDTF">2022-04-20T05:20:01Z</dcterms:modified>
</cp:coreProperties>
</file>