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sldIdLst>
    <p:sldId id="444" r:id="rId2"/>
    <p:sldId id="445" r:id="rId3"/>
    <p:sldId id="392" r:id="rId4"/>
    <p:sldId id="438" r:id="rId5"/>
    <p:sldId id="437" r:id="rId6"/>
    <p:sldId id="439" r:id="rId7"/>
    <p:sldId id="440" r:id="rId8"/>
    <p:sldId id="423" r:id="rId9"/>
    <p:sldId id="424" r:id="rId10"/>
    <p:sldId id="425" r:id="rId11"/>
    <p:sldId id="426" r:id="rId12"/>
    <p:sldId id="443" r:id="rId13"/>
    <p:sldId id="387" r:id="rId14"/>
    <p:sldId id="398" r:id="rId15"/>
    <p:sldId id="410" r:id="rId16"/>
    <p:sldId id="441" r:id="rId17"/>
    <p:sldId id="411" r:id="rId18"/>
    <p:sldId id="397" r:id="rId19"/>
    <p:sldId id="435" r:id="rId20"/>
    <p:sldId id="433" r:id="rId21"/>
    <p:sldId id="434" r:id="rId22"/>
    <p:sldId id="394" r:id="rId23"/>
    <p:sldId id="408" r:id="rId24"/>
    <p:sldId id="409" r:id="rId25"/>
    <p:sldId id="442" r:id="rId26"/>
    <p:sldId id="414" r:id="rId27"/>
    <p:sldId id="413" r:id="rId28"/>
    <p:sldId id="412" r:id="rId29"/>
    <p:sldId id="415" r:id="rId30"/>
    <p:sldId id="416" r:id="rId31"/>
    <p:sldId id="388" r:id="rId32"/>
    <p:sldId id="401" r:id="rId33"/>
    <p:sldId id="429" r:id="rId34"/>
    <p:sldId id="399" r:id="rId35"/>
    <p:sldId id="402" r:id="rId36"/>
    <p:sldId id="391" r:id="rId37"/>
    <p:sldId id="431" r:id="rId38"/>
    <p:sldId id="430" r:id="rId39"/>
    <p:sldId id="418" r:id="rId40"/>
    <p:sldId id="419" r:id="rId41"/>
    <p:sldId id="407" r:id="rId42"/>
    <p:sldId id="417" r:id="rId43"/>
    <p:sldId id="432" r:id="rId44"/>
    <p:sldId id="436" r:id="rId4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7AE36-7EBB-42FA-BF77-D31599DFA49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D798FFE-63BA-4221-841E-18EFDB950A37}">
      <dgm:prSet phldrT="[نص]" custT="1"/>
      <dgm:spPr/>
      <dgm:t>
        <a:bodyPr/>
        <a:lstStyle/>
        <a:p>
          <a:pPr rtl="1"/>
          <a:r>
            <a:rPr lang="en-US" sz="32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Danazol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29FD0F6-5FA3-4390-9E30-FF73114D0BBE}" type="parTrans" cxnId="{9FAC2C0A-CFF2-499C-8DC3-3170FF21FF21}">
      <dgm:prSet/>
      <dgm:spPr/>
      <dgm:t>
        <a:bodyPr/>
        <a:lstStyle/>
        <a:p>
          <a:pPr rtl="1"/>
          <a:endParaRPr lang="ar-SA"/>
        </a:p>
      </dgm:t>
    </dgm:pt>
    <dgm:pt modelId="{F1B37158-5312-4831-95F2-ABDB7DCD93C9}" type="sibTrans" cxnId="{9FAC2C0A-CFF2-499C-8DC3-3170FF21FF21}">
      <dgm:prSet/>
      <dgm:spPr/>
      <dgm:t>
        <a:bodyPr/>
        <a:lstStyle/>
        <a:p>
          <a:pPr rtl="1"/>
          <a:endParaRPr lang="ar-SA"/>
        </a:p>
      </dgm:t>
    </dgm:pt>
    <dgm:pt modelId="{65B9B03F-38A5-419E-B7FF-26C3FA08BA22}">
      <dgm:prSet phldrT="[نص]" custT="1"/>
      <dgm:spPr/>
      <dgm:t>
        <a:bodyPr/>
        <a:lstStyle/>
        <a:p>
          <a:pPr rtl="1"/>
          <a:r>
            <a:rPr lang="en-US" sz="32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Progestins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12117B8-493A-408D-B910-DE2C0392C04D}" type="parTrans" cxnId="{8EA397ED-71FC-4B92-A40C-4B1291814D6B}">
      <dgm:prSet/>
      <dgm:spPr/>
      <dgm:t>
        <a:bodyPr/>
        <a:lstStyle/>
        <a:p>
          <a:pPr rtl="1"/>
          <a:endParaRPr lang="ar-SA"/>
        </a:p>
      </dgm:t>
    </dgm:pt>
    <dgm:pt modelId="{3E971694-8AE0-40A9-8A28-31B655CD58F0}" type="sibTrans" cxnId="{8EA397ED-71FC-4B92-A40C-4B1291814D6B}">
      <dgm:prSet/>
      <dgm:spPr/>
      <dgm:t>
        <a:bodyPr/>
        <a:lstStyle/>
        <a:p>
          <a:pPr rtl="1"/>
          <a:endParaRPr lang="ar-SA"/>
        </a:p>
      </dgm:t>
    </dgm:pt>
    <dgm:pt modelId="{66F903B8-7DCB-4A4E-94C5-31E01AD57780}">
      <dgm:prSet phldrT="[نص]" custT="1"/>
      <dgm:spPr/>
      <dgm:t>
        <a:bodyPr/>
        <a:lstStyle/>
        <a:p>
          <a:pPr rtl="1"/>
          <a:r>
            <a:rPr lang="en-US" sz="32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NSAIDs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E93A40E-2EE6-4AC7-8656-0154FDD41288}" type="parTrans" cxnId="{DDE14883-2E3B-4B55-AB86-D6010A3AB46E}">
      <dgm:prSet/>
      <dgm:spPr/>
      <dgm:t>
        <a:bodyPr/>
        <a:lstStyle/>
        <a:p>
          <a:pPr rtl="1"/>
          <a:endParaRPr lang="ar-SA"/>
        </a:p>
      </dgm:t>
    </dgm:pt>
    <dgm:pt modelId="{79E35156-52B5-4E44-A93F-4D6F3D961974}" type="sibTrans" cxnId="{DDE14883-2E3B-4B55-AB86-D6010A3AB46E}">
      <dgm:prSet/>
      <dgm:spPr/>
      <dgm:t>
        <a:bodyPr/>
        <a:lstStyle/>
        <a:p>
          <a:pPr rtl="1"/>
          <a:endParaRPr lang="ar-SA"/>
        </a:p>
      </dgm:t>
    </dgm:pt>
    <dgm:pt modelId="{4A1CF7EB-5723-4F6C-90B7-1335D760BD60}">
      <dgm:prSet phldrT="[نص]" phldr="1"/>
      <dgm:spPr/>
      <dgm:t>
        <a:bodyPr/>
        <a:lstStyle/>
        <a:p>
          <a:pPr rtl="1"/>
          <a:endParaRPr lang="ar-SA" dirty="0"/>
        </a:p>
      </dgm:t>
    </dgm:pt>
    <dgm:pt modelId="{85D0696C-9FDE-41C4-8216-93DFFEB8BD39}" type="sibTrans" cxnId="{664A107C-3A69-4B63-9B60-43BF3335F96D}">
      <dgm:prSet/>
      <dgm:spPr/>
      <dgm:t>
        <a:bodyPr/>
        <a:lstStyle/>
        <a:p>
          <a:pPr rtl="1"/>
          <a:endParaRPr lang="ar-SA"/>
        </a:p>
      </dgm:t>
    </dgm:pt>
    <dgm:pt modelId="{52331650-4427-4F3B-AA4B-4E3ED247D345}" type="parTrans" cxnId="{664A107C-3A69-4B63-9B60-43BF3335F96D}">
      <dgm:prSet/>
      <dgm:spPr/>
      <dgm:t>
        <a:bodyPr/>
        <a:lstStyle/>
        <a:p>
          <a:pPr rtl="1"/>
          <a:endParaRPr lang="ar-SA"/>
        </a:p>
      </dgm:t>
    </dgm:pt>
    <dgm:pt modelId="{4AE5F49C-78E7-4924-B804-0CC15B1037FC}" type="pres">
      <dgm:prSet presAssocID="{DD87AE36-7EBB-42FA-BF77-D31599DFA49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F05840CE-0B81-4B9F-9F89-A9DE27E60F20}" type="pres">
      <dgm:prSet presAssocID="{4A1CF7EB-5723-4F6C-90B7-1335D760BD60}" presName="root" presStyleCnt="0"/>
      <dgm:spPr/>
    </dgm:pt>
    <dgm:pt modelId="{02592A31-604D-4787-B871-35C928A6EA0E}" type="pres">
      <dgm:prSet presAssocID="{4A1CF7EB-5723-4F6C-90B7-1335D760BD60}" presName="rootComposite" presStyleCnt="0"/>
      <dgm:spPr/>
    </dgm:pt>
    <dgm:pt modelId="{B79A72A0-1F6C-4EC9-9707-0B31B12A57DB}" type="pres">
      <dgm:prSet presAssocID="{4A1CF7EB-5723-4F6C-90B7-1335D760BD60}" presName="rootText" presStyleLbl="node1" presStyleIdx="0" presStyleCnt="1" custScaleX="70575" custScaleY="68564"/>
      <dgm:spPr/>
      <dgm:t>
        <a:bodyPr/>
        <a:lstStyle/>
        <a:p>
          <a:pPr rtl="1"/>
          <a:endParaRPr lang="ar-SA"/>
        </a:p>
      </dgm:t>
    </dgm:pt>
    <dgm:pt modelId="{BC4140C0-AB76-41CF-884B-31A2A7CA33E8}" type="pres">
      <dgm:prSet presAssocID="{4A1CF7EB-5723-4F6C-90B7-1335D760BD60}" presName="rootConnector" presStyleLbl="node1" presStyleIdx="0" presStyleCnt="1"/>
      <dgm:spPr/>
      <dgm:t>
        <a:bodyPr/>
        <a:lstStyle/>
        <a:p>
          <a:pPr rtl="1"/>
          <a:endParaRPr lang="ar-SA"/>
        </a:p>
      </dgm:t>
    </dgm:pt>
    <dgm:pt modelId="{2BBE6C6A-9F25-4E67-BC03-BF61FB590896}" type="pres">
      <dgm:prSet presAssocID="{4A1CF7EB-5723-4F6C-90B7-1335D760BD60}" presName="childShape" presStyleCnt="0"/>
      <dgm:spPr/>
    </dgm:pt>
    <dgm:pt modelId="{73384DDF-FB2A-42E3-A538-F527CA34BDC0}" type="pres">
      <dgm:prSet presAssocID="{D29FD0F6-5FA3-4390-9E30-FF73114D0BBE}" presName="Name13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A4802478-5633-47E9-BC07-1F95B936B0B6}" type="pres">
      <dgm:prSet presAssocID="{7D798FFE-63BA-4221-841E-18EFDB950A37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7871C55-9F5B-4ABE-BA68-730269F087B2}" type="pres">
      <dgm:prSet presAssocID="{D12117B8-493A-408D-B910-DE2C0392C04D}" presName="Name13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CC13CD97-04BC-41A4-806B-48A3D7C92E7B}" type="pres">
      <dgm:prSet presAssocID="{65B9B03F-38A5-419E-B7FF-26C3FA08BA22}" presName="childText" presStyleLbl="bgAcc1" presStyleIdx="1" presStyleCnt="3" custLinFactNeighborY="122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CE6A125-5D10-41F4-9C6A-27B4F65F0CF9}" type="pres">
      <dgm:prSet presAssocID="{7E93A40E-2EE6-4AC7-8656-0154FDD41288}" presName="Name13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173ED3C6-2686-40BE-8258-5E98E15B9A82}" type="pres">
      <dgm:prSet presAssocID="{66F903B8-7DCB-4A4E-94C5-31E01AD57780}" presName="childText" presStyleLbl="bgAcc1" presStyleIdx="2" presStyleCnt="3" custAng="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664A107C-3A69-4B63-9B60-43BF3335F96D}" srcId="{DD87AE36-7EBB-42FA-BF77-D31599DFA491}" destId="{4A1CF7EB-5723-4F6C-90B7-1335D760BD60}" srcOrd="0" destOrd="0" parTransId="{52331650-4427-4F3B-AA4B-4E3ED247D345}" sibTransId="{85D0696C-9FDE-41C4-8216-93DFFEB8BD39}"/>
    <dgm:cxn modelId="{897407DD-E5CE-4520-975C-18E08DA00E07}" type="presOf" srcId="{D29FD0F6-5FA3-4390-9E30-FF73114D0BBE}" destId="{73384DDF-FB2A-42E3-A538-F527CA34BDC0}" srcOrd="0" destOrd="0" presId="urn:microsoft.com/office/officeart/2005/8/layout/hierarchy3"/>
    <dgm:cxn modelId="{574559DA-EFA8-4A9A-90B0-42E6A89CEAB1}" type="presOf" srcId="{66F903B8-7DCB-4A4E-94C5-31E01AD57780}" destId="{173ED3C6-2686-40BE-8258-5E98E15B9A82}" srcOrd="0" destOrd="0" presId="urn:microsoft.com/office/officeart/2005/8/layout/hierarchy3"/>
    <dgm:cxn modelId="{8EA397ED-71FC-4B92-A40C-4B1291814D6B}" srcId="{4A1CF7EB-5723-4F6C-90B7-1335D760BD60}" destId="{65B9B03F-38A5-419E-B7FF-26C3FA08BA22}" srcOrd="1" destOrd="0" parTransId="{D12117B8-493A-408D-B910-DE2C0392C04D}" sibTransId="{3E971694-8AE0-40A9-8A28-31B655CD58F0}"/>
    <dgm:cxn modelId="{132CA818-F3C2-4A32-A811-ED341CBAAF19}" type="presOf" srcId="{D12117B8-493A-408D-B910-DE2C0392C04D}" destId="{C7871C55-9F5B-4ABE-BA68-730269F087B2}" srcOrd="0" destOrd="0" presId="urn:microsoft.com/office/officeart/2005/8/layout/hierarchy3"/>
    <dgm:cxn modelId="{DDE14883-2E3B-4B55-AB86-D6010A3AB46E}" srcId="{4A1CF7EB-5723-4F6C-90B7-1335D760BD60}" destId="{66F903B8-7DCB-4A4E-94C5-31E01AD57780}" srcOrd="2" destOrd="0" parTransId="{7E93A40E-2EE6-4AC7-8656-0154FDD41288}" sibTransId="{79E35156-52B5-4E44-A93F-4D6F3D961974}"/>
    <dgm:cxn modelId="{9FAC2C0A-CFF2-499C-8DC3-3170FF21FF21}" srcId="{4A1CF7EB-5723-4F6C-90B7-1335D760BD60}" destId="{7D798FFE-63BA-4221-841E-18EFDB950A37}" srcOrd="0" destOrd="0" parTransId="{D29FD0F6-5FA3-4390-9E30-FF73114D0BBE}" sibTransId="{F1B37158-5312-4831-95F2-ABDB7DCD93C9}"/>
    <dgm:cxn modelId="{1331A333-5AF8-4062-A99F-F9DEB06F3175}" type="presOf" srcId="{DD87AE36-7EBB-42FA-BF77-D31599DFA491}" destId="{4AE5F49C-78E7-4924-B804-0CC15B1037FC}" srcOrd="0" destOrd="0" presId="urn:microsoft.com/office/officeart/2005/8/layout/hierarchy3"/>
    <dgm:cxn modelId="{CA97282F-32A1-4D8A-8359-A5604A271AC9}" type="presOf" srcId="{65B9B03F-38A5-419E-B7FF-26C3FA08BA22}" destId="{CC13CD97-04BC-41A4-806B-48A3D7C92E7B}" srcOrd="0" destOrd="0" presId="urn:microsoft.com/office/officeart/2005/8/layout/hierarchy3"/>
    <dgm:cxn modelId="{A310C097-A930-452E-B781-A5E94103B71C}" type="presOf" srcId="{4A1CF7EB-5723-4F6C-90B7-1335D760BD60}" destId="{BC4140C0-AB76-41CF-884B-31A2A7CA33E8}" srcOrd="1" destOrd="0" presId="urn:microsoft.com/office/officeart/2005/8/layout/hierarchy3"/>
    <dgm:cxn modelId="{39C73A1C-F92C-40FA-8049-527F5FE15615}" type="presOf" srcId="{7E93A40E-2EE6-4AC7-8656-0154FDD41288}" destId="{5CE6A125-5D10-41F4-9C6A-27B4F65F0CF9}" srcOrd="0" destOrd="0" presId="urn:microsoft.com/office/officeart/2005/8/layout/hierarchy3"/>
    <dgm:cxn modelId="{A74E8800-051D-45DB-809E-7625DEAED98F}" type="presOf" srcId="{4A1CF7EB-5723-4F6C-90B7-1335D760BD60}" destId="{B79A72A0-1F6C-4EC9-9707-0B31B12A57DB}" srcOrd="0" destOrd="0" presId="urn:microsoft.com/office/officeart/2005/8/layout/hierarchy3"/>
    <dgm:cxn modelId="{F51317D0-D51B-4C82-9330-1E6AFE3EA4E5}" type="presOf" srcId="{7D798FFE-63BA-4221-841E-18EFDB950A37}" destId="{A4802478-5633-47E9-BC07-1F95B936B0B6}" srcOrd="0" destOrd="0" presId="urn:microsoft.com/office/officeart/2005/8/layout/hierarchy3"/>
    <dgm:cxn modelId="{D071EC95-84FF-4B4B-9DFD-B30A6948D818}" type="presParOf" srcId="{4AE5F49C-78E7-4924-B804-0CC15B1037FC}" destId="{F05840CE-0B81-4B9F-9F89-A9DE27E60F20}" srcOrd="0" destOrd="0" presId="urn:microsoft.com/office/officeart/2005/8/layout/hierarchy3"/>
    <dgm:cxn modelId="{D1417040-20CF-40C4-BE31-B51F57EDE056}" type="presParOf" srcId="{F05840CE-0B81-4B9F-9F89-A9DE27E60F20}" destId="{02592A31-604D-4787-B871-35C928A6EA0E}" srcOrd="0" destOrd="0" presId="urn:microsoft.com/office/officeart/2005/8/layout/hierarchy3"/>
    <dgm:cxn modelId="{0DD2B309-E05A-4813-A05D-F484F572CAF6}" type="presParOf" srcId="{02592A31-604D-4787-B871-35C928A6EA0E}" destId="{B79A72A0-1F6C-4EC9-9707-0B31B12A57DB}" srcOrd="0" destOrd="0" presId="urn:microsoft.com/office/officeart/2005/8/layout/hierarchy3"/>
    <dgm:cxn modelId="{9B234EA2-FF56-47A3-A013-E30656DFE14A}" type="presParOf" srcId="{02592A31-604D-4787-B871-35C928A6EA0E}" destId="{BC4140C0-AB76-41CF-884B-31A2A7CA33E8}" srcOrd="1" destOrd="0" presId="urn:microsoft.com/office/officeart/2005/8/layout/hierarchy3"/>
    <dgm:cxn modelId="{912EBC68-4EB6-434B-AC6C-D67FAC683A41}" type="presParOf" srcId="{F05840CE-0B81-4B9F-9F89-A9DE27E60F20}" destId="{2BBE6C6A-9F25-4E67-BC03-BF61FB590896}" srcOrd="1" destOrd="0" presId="urn:microsoft.com/office/officeart/2005/8/layout/hierarchy3"/>
    <dgm:cxn modelId="{0347AA6F-CD49-4A4C-A086-652B9A58F85C}" type="presParOf" srcId="{2BBE6C6A-9F25-4E67-BC03-BF61FB590896}" destId="{73384DDF-FB2A-42E3-A538-F527CA34BDC0}" srcOrd="0" destOrd="0" presId="urn:microsoft.com/office/officeart/2005/8/layout/hierarchy3"/>
    <dgm:cxn modelId="{699688A7-A931-488E-962E-BD06577CF6BD}" type="presParOf" srcId="{2BBE6C6A-9F25-4E67-BC03-BF61FB590896}" destId="{A4802478-5633-47E9-BC07-1F95B936B0B6}" srcOrd="1" destOrd="0" presId="urn:microsoft.com/office/officeart/2005/8/layout/hierarchy3"/>
    <dgm:cxn modelId="{CBF3A20A-61B0-4428-BC7A-77F4DA3FAF6C}" type="presParOf" srcId="{2BBE6C6A-9F25-4E67-BC03-BF61FB590896}" destId="{C7871C55-9F5B-4ABE-BA68-730269F087B2}" srcOrd="2" destOrd="0" presId="urn:microsoft.com/office/officeart/2005/8/layout/hierarchy3"/>
    <dgm:cxn modelId="{95A4E81B-08A7-404E-B415-CC9B11DE8F60}" type="presParOf" srcId="{2BBE6C6A-9F25-4E67-BC03-BF61FB590896}" destId="{CC13CD97-04BC-41A4-806B-48A3D7C92E7B}" srcOrd="3" destOrd="0" presId="urn:microsoft.com/office/officeart/2005/8/layout/hierarchy3"/>
    <dgm:cxn modelId="{998E03EC-633B-4EED-8AD3-B20A588B15B3}" type="presParOf" srcId="{2BBE6C6A-9F25-4E67-BC03-BF61FB590896}" destId="{5CE6A125-5D10-41F4-9C6A-27B4F65F0CF9}" srcOrd="4" destOrd="0" presId="urn:microsoft.com/office/officeart/2005/8/layout/hierarchy3"/>
    <dgm:cxn modelId="{2199A33B-7DBC-42D8-B419-2E61EA35C03D}" type="presParOf" srcId="{2BBE6C6A-9F25-4E67-BC03-BF61FB590896}" destId="{173ED3C6-2686-40BE-8258-5E98E15B9A8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4FD831-8EB6-4BF9-881D-7ECE957051A9}" type="doc">
      <dgm:prSet loTypeId="urn:microsoft.com/office/officeart/2005/8/layout/orgChart1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pPr rtl="1"/>
          <a:endParaRPr lang="ar-SA"/>
        </a:p>
      </dgm:t>
    </dgm:pt>
    <dgm:pt modelId="{D568E955-76FF-486E-B6FB-7D7B35FB7019}">
      <dgm:prSet phldrT="[نص]" custT="1"/>
      <dgm:spPr/>
      <dgm:t>
        <a:bodyPr/>
        <a:lstStyle/>
        <a:p>
          <a:pPr rtl="1"/>
          <a:r>
            <a:rPr lang="ar-SY" sz="48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العلاج</a:t>
          </a:r>
          <a:endParaRPr lang="ar-SA" sz="48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E93FB1-7C17-40F0-90E4-4EBDADB8682F}" type="parTrans" cxnId="{DD66084B-A24A-4B8F-8CD7-33791B06C9AD}">
      <dgm:prSet/>
      <dgm:spPr/>
      <dgm:t>
        <a:bodyPr/>
        <a:lstStyle/>
        <a:p>
          <a:pPr rtl="1"/>
          <a:endParaRPr lang="ar-SA"/>
        </a:p>
      </dgm:t>
    </dgm:pt>
    <dgm:pt modelId="{99051672-54AA-4DD3-A220-FCD40B12CC15}" type="sibTrans" cxnId="{DD66084B-A24A-4B8F-8CD7-33791B06C9AD}">
      <dgm:prSet/>
      <dgm:spPr/>
      <dgm:t>
        <a:bodyPr/>
        <a:lstStyle/>
        <a:p>
          <a:pPr rtl="1"/>
          <a:endParaRPr lang="ar-SA"/>
        </a:p>
      </dgm:t>
    </dgm:pt>
    <dgm:pt modelId="{3C32F8B1-4A58-409D-97FF-0B06328C6F4B}">
      <dgm:prSet phldrT="[نص]" custT="1"/>
      <dgm:spPr/>
      <dgm:t>
        <a:bodyPr/>
        <a:lstStyle/>
        <a:p>
          <a:pPr rtl="1"/>
          <a:r>
            <a:rPr lang="ar-SY" sz="44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دوائي</a:t>
          </a:r>
          <a:endParaRPr lang="ar-SA" sz="4400" dirty="0"/>
        </a:p>
      </dgm:t>
    </dgm:pt>
    <dgm:pt modelId="{F1C085D2-B3BE-48A8-824C-9532ED22951F}" type="parTrans" cxnId="{CD2E3903-8034-4904-8A47-53E92CA283CA}">
      <dgm:prSet/>
      <dgm:spPr/>
      <dgm:t>
        <a:bodyPr/>
        <a:lstStyle/>
        <a:p>
          <a:pPr rtl="1"/>
          <a:endParaRPr lang="ar-SA"/>
        </a:p>
      </dgm:t>
    </dgm:pt>
    <dgm:pt modelId="{4D35AA6F-72AC-4935-82A8-855390527205}" type="sibTrans" cxnId="{CD2E3903-8034-4904-8A47-53E92CA283CA}">
      <dgm:prSet/>
      <dgm:spPr/>
      <dgm:t>
        <a:bodyPr/>
        <a:lstStyle/>
        <a:p>
          <a:pPr rtl="1"/>
          <a:endParaRPr lang="ar-SA"/>
        </a:p>
      </dgm:t>
    </dgm:pt>
    <dgm:pt modelId="{34F57547-168E-4CB0-960D-1BC99DD742FD}">
      <dgm:prSet phldrT="[نص]" custT="1"/>
      <dgm:spPr/>
      <dgm:t>
        <a:bodyPr/>
        <a:lstStyle/>
        <a:p>
          <a:pPr rtl="1"/>
          <a:r>
            <a:rPr lang="ar-SY" sz="44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الجراحة</a:t>
          </a:r>
          <a:endParaRPr lang="ar-SA" sz="4400" dirty="0"/>
        </a:p>
      </dgm:t>
    </dgm:pt>
    <dgm:pt modelId="{3EF6CD86-4201-4863-9D18-41577F4E4CCA}" type="parTrans" cxnId="{5978981F-CA1A-4AC5-A21C-EE83B80C0717}">
      <dgm:prSet/>
      <dgm:spPr/>
      <dgm:t>
        <a:bodyPr/>
        <a:lstStyle/>
        <a:p>
          <a:pPr rtl="1"/>
          <a:endParaRPr lang="ar-SA"/>
        </a:p>
      </dgm:t>
    </dgm:pt>
    <dgm:pt modelId="{7E6B1BDA-69E4-41C0-AB97-95B6200BEE08}" type="sibTrans" cxnId="{5978981F-CA1A-4AC5-A21C-EE83B80C0717}">
      <dgm:prSet/>
      <dgm:spPr/>
      <dgm:t>
        <a:bodyPr/>
        <a:lstStyle/>
        <a:p>
          <a:pPr rtl="1"/>
          <a:endParaRPr lang="ar-SA"/>
        </a:p>
      </dgm:t>
    </dgm:pt>
    <dgm:pt modelId="{F5D3286D-D4C9-4C93-B126-DD6BF18786A2}" type="pres">
      <dgm:prSet presAssocID="{024FD831-8EB6-4BF9-881D-7ECE957051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82D406B5-887A-4B2D-AC53-F1F0B0BC29D4}" type="pres">
      <dgm:prSet presAssocID="{D568E955-76FF-486E-B6FB-7D7B35FB7019}" presName="hierRoot1" presStyleCnt="0">
        <dgm:presLayoutVars>
          <dgm:hierBranch val="init"/>
        </dgm:presLayoutVars>
      </dgm:prSet>
      <dgm:spPr/>
    </dgm:pt>
    <dgm:pt modelId="{1675F056-A1FF-46E0-8F25-C906A649D77B}" type="pres">
      <dgm:prSet presAssocID="{D568E955-76FF-486E-B6FB-7D7B35FB7019}" presName="rootComposite1" presStyleCnt="0"/>
      <dgm:spPr/>
    </dgm:pt>
    <dgm:pt modelId="{4DDADE27-4356-446F-B349-4C37012F5D4A}" type="pres">
      <dgm:prSet presAssocID="{D568E955-76FF-486E-B6FB-7D7B35FB701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D1E695D-5180-4180-8326-626DAC298CF8}" type="pres">
      <dgm:prSet presAssocID="{D568E955-76FF-486E-B6FB-7D7B35FB7019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24939E22-51B9-4D1F-9E83-2297CED31630}" type="pres">
      <dgm:prSet presAssocID="{D568E955-76FF-486E-B6FB-7D7B35FB7019}" presName="hierChild2" presStyleCnt="0"/>
      <dgm:spPr/>
    </dgm:pt>
    <dgm:pt modelId="{F3BB5529-75C0-47C5-A9E5-2C74592F61EC}" type="pres">
      <dgm:prSet presAssocID="{F1C085D2-B3BE-48A8-824C-9532ED22951F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DB90F22A-9D01-4ABC-A779-C64347DEFA4A}" type="pres">
      <dgm:prSet presAssocID="{3C32F8B1-4A58-409D-97FF-0B06328C6F4B}" presName="hierRoot2" presStyleCnt="0">
        <dgm:presLayoutVars>
          <dgm:hierBranch val="init"/>
        </dgm:presLayoutVars>
      </dgm:prSet>
      <dgm:spPr/>
    </dgm:pt>
    <dgm:pt modelId="{8A58899E-D0E2-4DA5-A12B-BA3E226AA8C9}" type="pres">
      <dgm:prSet presAssocID="{3C32F8B1-4A58-409D-97FF-0B06328C6F4B}" presName="rootComposite" presStyleCnt="0"/>
      <dgm:spPr/>
    </dgm:pt>
    <dgm:pt modelId="{2251FD68-D579-4B26-9819-1C5363751B96}" type="pres">
      <dgm:prSet presAssocID="{3C32F8B1-4A58-409D-97FF-0B06328C6F4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80EAB81-8F52-4E9F-9A24-3708797AFE69}" type="pres">
      <dgm:prSet presAssocID="{3C32F8B1-4A58-409D-97FF-0B06328C6F4B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D2548C03-53B2-4455-A3B4-87D1D24D0135}" type="pres">
      <dgm:prSet presAssocID="{3C32F8B1-4A58-409D-97FF-0B06328C6F4B}" presName="hierChild4" presStyleCnt="0"/>
      <dgm:spPr/>
    </dgm:pt>
    <dgm:pt modelId="{EA074343-58A2-4558-9DE8-E956A69D288C}" type="pres">
      <dgm:prSet presAssocID="{3C32F8B1-4A58-409D-97FF-0B06328C6F4B}" presName="hierChild5" presStyleCnt="0"/>
      <dgm:spPr/>
    </dgm:pt>
    <dgm:pt modelId="{F1EB45C6-EB3E-4632-BA1D-63A2EAB20829}" type="pres">
      <dgm:prSet presAssocID="{3EF6CD86-4201-4863-9D18-41577F4E4CCA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61C39CB3-4999-485E-B754-89B4760A84B0}" type="pres">
      <dgm:prSet presAssocID="{34F57547-168E-4CB0-960D-1BC99DD742FD}" presName="hierRoot2" presStyleCnt="0">
        <dgm:presLayoutVars>
          <dgm:hierBranch val="init"/>
        </dgm:presLayoutVars>
      </dgm:prSet>
      <dgm:spPr/>
    </dgm:pt>
    <dgm:pt modelId="{0E337B0C-1259-4403-807A-172A3C8731BC}" type="pres">
      <dgm:prSet presAssocID="{34F57547-168E-4CB0-960D-1BC99DD742FD}" presName="rootComposite" presStyleCnt="0"/>
      <dgm:spPr/>
    </dgm:pt>
    <dgm:pt modelId="{DA9CC968-B7ED-4884-9C1F-2CD3DA4553D2}" type="pres">
      <dgm:prSet presAssocID="{34F57547-168E-4CB0-960D-1BC99DD742F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E25FA3C-214D-4385-BA71-8365E6665FD2}" type="pres">
      <dgm:prSet presAssocID="{34F57547-168E-4CB0-960D-1BC99DD742FD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9F6BA762-4F58-4681-BA43-02E9A576E365}" type="pres">
      <dgm:prSet presAssocID="{34F57547-168E-4CB0-960D-1BC99DD742FD}" presName="hierChild4" presStyleCnt="0"/>
      <dgm:spPr/>
    </dgm:pt>
    <dgm:pt modelId="{A4E16E60-5DDD-44F8-9599-7E22E0475578}" type="pres">
      <dgm:prSet presAssocID="{34F57547-168E-4CB0-960D-1BC99DD742FD}" presName="hierChild5" presStyleCnt="0"/>
      <dgm:spPr/>
    </dgm:pt>
    <dgm:pt modelId="{908FBD11-C1EF-4365-8E9E-5C46DDBBB63E}" type="pres">
      <dgm:prSet presAssocID="{D568E955-76FF-486E-B6FB-7D7B35FB7019}" presName="hierChild3" presStyleCnt="0"/>
      <dgm:spPr/>
    </dgm:pt>
  </dgm:ptLst>
  <dgm:cxnLst>
    <dgm:cxn modelId="{FAA665CE-AB4C-4D6F-A7E3-4153DCE6DAD8}" type="presOf" srcId="{34F57547-168E-4CB0-960D-1BC99DD742FD}" destId="{3E25FA3C-214D-4385-BA71-8365E6665FD2}" srcOrd="1" destOrd="0" presId="urn:microsoft.com/office/officeart/2005/8/layout/orgChart1"/>
    <dgm:cxn modelId="{3BDFD60C-42E1-4DA9-836E-823BD18287B6}" type="presOf" srcId="{D568E955-76FF-486E-B6FB-7D7B35FB7019}" destId="{AD1E695D-5180-4180-8326-626DAC298CF8}" srcOrd="1" destOrd="0" presId="urn:microsoft.com/office/officeart/2005/8/layout/orgChart1"/>
    <dgm:cxn modelId="{1580CB46-A662-4FC0-8AC2-4017C9A798AD}" type="presOf" srcId="{3C32F8B1-4A58-409D-97FF-0B06328C6F4B}" destId="{2251FD68-D579-4B26-9819-1C5363751B96}" srcOrd="0" destOrd="0" presId="urn:microsoft.com/office/officeart/2005/8/layout/orgChart1"/>
    <dgm:cxn modelId="{5978981F-CA1A-4AC5-A21C-EE83B80C0717}" srcId="{D568E955-76FF-486E-B6FB-7D7B35FB7019}" destId="{34F57547-168E-4CB0-960D-1BC99DD742FD}" srcOrd="1" destOrd="0" parTransId="{3EF6CD86-4201-4863-9D18-41577F4E4CCA}" sibTransId="{7E6B1BDA-69E4-41C0-AB97-95B6200BEE08}"/>
    <dgm:cxn modelId="{CD2E3903-8034-4904-8A47-53E92CA283CA}" srcId="{D568E955-76FF-486E-B6FB-7D7B35FB7019}" destId="{3C32F8B1-4A58-409D-97FF-0B06328C6F4B}" srcOrd="0" destOrd="0" parTransId="{F1C085D2-B3BE-48A8-824C-9532ED22951F}" sibTransId="{4D35AA6F-72AC-4935-82A8-855390527205}"/>
    <dgm:cxn modelId="{E1575613-F8BB-4C7C-B443-EA28025DE62E}" type="presOf" srcId="{3C32F8B1-4A58-409D-97FF-0B06328C6F4B}" destId="{680EAB81-8F52-4E9F-9A24-3708797AFE69}" srcOrd="1" destOrd="0" presId="urn:microsoft.com/office/officeart/2005/8/layout/orgChart1"/>
    <dgm:cxn modelId="{6DE2442F-0958-4717-B999-C60DE7BF0F00}" type="presOf" srcId="{3EF6CD86-4201-4863-9D18-41577F4E4CCA}" destId="{F1EB45C6-EB3E-4632-BA1D-63A2EAB20829}" srcOrd="0" destOrd="0" presId="urn:microsoft.com/office/officeart/2005/8/layout/orgChart1"/>
    <dgm:cxn modelId="{81DA9B72-33A4-443D-AB94-444D59F416C2}" type="presOf" srcId="{F1C085D2-B3BE-48A8-824C-9532ED22951F}" destId="{F3BB5529-75C0-47C5-A9E5-2C74592F61EC}" srcOrd="0" destOrd="0" presId="urn:microsoft.com/office/officeart/2005/8/layout/orgChart1"/>
    <dgm:cxn modelId="{DD66084B-A24A-4B8F-8CD7-33791B06C9AD}" srcId="{024FD831-8EB6-4BF9-881D-7ECE957051A9}" destId="{D568E955-76FF-486E-B6FB-7D7B35FB7019}" srcOrd="0" destOrd="0" parTransId="{10E93FB1-7C17-40F0-90E4-4EBDADB8682F}" sibTransId="{99051672-54AA-4DD3-A220-FCD40B12CC15}"/>
    <dgm:cxn modelId="{A7569D34-8D83-46FE-A0E9-23D0CDD83161}" type="presOf" srcId="{34F57547-168E-4CB0-960D-1BC99DD742FD}" destId="{DA9CC968-B7ED-4884-9C1F-2CD3DA4553D2}" srcOrd="0" destOrd="0" presId="urn:microsoft.com/office/officeart/2005/8/layout/orgChart1"/>
    <dgm:cxn modelId="{77C7599D-29D6-4FF3-A7DF-F0D6204C99C6}" type="presOf" srcId="{024FD831-8EB6-4BF9-881D-7ECE957051A9}" destId="{F5D3286D-D4C9-4C93-B126-DD6BF18786A2}" srcOrd="0" destOrd="0" presId="urn:microsoft.com/office/officeart/2005/8/layout/orgChart1"/>
    <dgm:cxn modelId="{1A05614E-C4A3-4C05-AE8C-9C4B766446C5}" type="presOf" srcId="{D568E955-76FF-486E-B6FB-7D7B35FB7019}" destId="{4DDADE27-4356-446F-B349-4C37012F5D4A}" srcOrd="0" destOrd="0" presId="urn:microsoft.com/office/officeart/2005/8/layout/orgChart1"/>
    <dgm:cxn modelId="{EBF80EA6-B5A0-4F35-A494-C2A96330CA33}" type="presParOf" srcId="{F5D3286D-D4C9-4C93-B126-DD6BF18786A2}" destId="{82D406B5-887A-4B2D-AC53-F1F0B0BC29D4}" srcOrd="0" destOrd="0" presId="urn:microsoft.com/office/officeart/2005/8/layout/orgChart1"/>
    <dgm:cxn modelId="{8100D52F-EA5B-400F-9C62-EFC703579A35}" type="presParOf" srcId="{82D406B5-887A-4B2D-AC53-F1F0B0BC29D4}" destId="{1675F056-A1FF-46E0-8F25-C906A649D77B}" srcOrd="0" destOrd="0" presId="urn:microsoft.com/office/officeart/2005/8/layout/orgChart1"/>
    <dgm:cxn modelId="{BB99FBB1-6624-4E42-B95F-9B8A487547F3}" type="presParOf" srcId="{1675F056-A1FF-46E0-8F25-C906A649D77B}" destId="{4DDADE27-4356-446F-B349-4C37012F5D4A}" srcOrd="0" destOrd="0" presId="urn:microsoft.com/office/officeart/2005/8/layout/orgChart1"/>
    <dgm:cxn modelId="{9E11E311-47C1-4872-8CA5-ABFEAF5078A1}" type="presParOf" srcId="{1675F056-A1FF-46E0-8F25-C906A649D77B}" destId="{AD1E695D-5180-4180-8326-626DAC298CF8}" srcOrd="1" destOrd="0" presId="urn:microsoft.com/office/officeart/2005/8/layout/orgChart1"/>
    <dgm:cxn modelId="{D3D0485A-AA01-4FB5-846A-81D8C45C1A5F}" type="presParOf" srcId="{82D406B5-887A-4B2D-AC53-F1F0B0BC29D4}" destId="{24939E22-51B9-4D1F-9E83-2297CED31630}" srcOrd="1" destOrd="0" presId="urn:microsoft.com/office/officeart/2005/8/layout/orgChart1"/>
    <dgm:cxn modelId="{FF7ABA66-C940-4DDC-824C-55D10BFAF217}" type="presParOf" srcId="{24939E22-51B9-4D1F-9E83-2297CED31630}" destId="{F3BB5529-75C0-47C5-A9E5-2C74592F61EC}" srcOrd="0" destOrd="0" presId="urn:microsoft.com/office/officeart/2005/8/layout/orgChart1"/>
    <dgm:cxn modelId="{6E1E3CA0-83D3-42B4-8930-C44E46F263D9}" type="presParOf" srcId="{24939E22-51B9-4D1F-9E83-2297CED31630}" destId="{DB90F22A-9D01-4ABC-A779-C64347DEFA4A}" srcOrd="1" destOrd="0" presId="urn:microsoft.com/office/officeart/2005/8/layout/orgChart1"/>
    <dgm:cxn modelId="{745A41AF-7F44-4738-9B59-05CCA214CB05}" type="presParOf" srcId="{DB90F22A-9D01-4ABC-A779-C64347DEFA4A}" destId="{8A58899E-D0E2-4DA5-A12B-BA3E226AA8C9}" srcOrd="0" destOrd="0" presId="urn:microsoft.com/office/officeart/2005/8/layout/orgChart1"/>
    <dgm:cxn modelId="{5C5D5D99-45DE-4D72-91DE-F42F52D9F26F}" type="presParOf" srcId="{8A58899E-D0E2-4DA5-A12B-BA3E226AA8C9}" destId="{2251FD68-D579-4B26-9819-1C5363751B96}" srcOrd="0" destOrd="0" presId="urn:microsoft.com/office/officeart/2005/8/layout/orgChart1"/>
    <dgm:cxn modelId="{D20A6EE5-5C9F-4B86-A355-88F34E818ACD}" type="presParOf" srcId="{8A58899E-D0E2-4DA5-A12B-BA3E226AA8C9}" destId="{680EAB81-8F52-4E9F-9A24-3708797AFE69}" srcOrd="1" destOrd="0" presId="urn:microsoft.com/office/officeart/2005/8/layout/orgChart1"/>
    <dgm:cxn modelId="{41A0CF99-F245-4CB9-B504-4F8789AA727E}" type="presParOf" srcId="{DB90F22A-9D01-4ABC-A779-C64347DEFA4A}" destId="{D2548C03-53B2-4455-A3B4-87D1D24D0135}" srcOrd="1" destOrd="0" presId="urn:microsoft.com/office/officeart/2005/8/layout/orgChart1"/>
    <dgm:cxn modelId="{A8DEB033-2506-40EB-A052-A62D4DF6B153}" type="presParOf" srcId="{DB90F22A-9D01-4ABC-A779-C64347DEFA4A}" destId="{EA074343-58A2-4558-9DE8-E956A69D288C}" srcOrd="2" destOrd="0" presId="urn:microsoft.com/office/officeart/2005/8/layout/orgChart1"/>
    <dgm:cxn modelId="{F2F328C5-C7FD-4527-A591-6166A1747FB3}" type="presParOf" srcId="{24939E22-51B9-4D1F-9E83-2297CED31630}" destId="{F1EB45C6-EB3E-4632-BA1D-63A2EAB20829}" srcOrd="2" destOrd="0" presId="urn:microsoft.com/office/officeart/2005/8/layout/orgChart1"/>
    <dgm:cxn modelId="{C77AC9E8-F92B-4D05-B109-B94D044970B6}" type="presParOf" srcId="{24939E22-51B9-4D1F-9E83-2297CED31630}" destId="{61C39CB3-4999-485E-B754-89B4760A84B0}" srcOrd="3" destOrd="0" presId="urn:microsoft.com/office/officeart/2005/8/layout/orgChart1"/>
    <dgm:cxn modelId="{CA64DBF9-685F-4F3C-82BF-15394EF5CB40}" type="presParOf" srcId="{61C39CB3-4999-485E-B754-89B4760A84B0}" destId="{0E337B0C-1259-4403-807A-172A3C8731BC}" srcOrd="0" destOrd="0" presId="urn:microsoft.com/office/officeart/2005/8/layout/orgChart1"/>
    <dgm:cxn modelId="{C0188CA9-7857-4686-8E84-EF723C51316D}" type="presParOf" srcId="{0E337B0C-1259-4403-807A-172A3C8731BC}" destId="{DA9CC968-B7ED-4884-9C1F-2CD3DA4553D2}" srcOrd="0" destOrd="0" presId="urn:microsoft.com/office/officeart/2005/8/layout/orgChart1"/>
    <dgm:cxn modelId="{61FD152E-386D-4A8E-B4BF-DF97F285F345}" type="presParOf" srcId="{0E337B0C-1259-4403-807A-172A3C8731BC}" destId="{3E25FA3C-214D-4385-BA71-8365E6665FD2}" srcOrd="1" destOrd="0" presId="urn:microsoft.com/office/officeart/2005/8/layout/orgChart1"/>
    <dgm:cxn modelId="{2C74F891-C699-49C3-9FE0-0443C0109778}" type="presParOf" srcId="{61C39CB3-4999-485E-B754-89B4760A84B0}" destId="{9F6BA762-4F58-4681-BA43-02E9A576E365}" srcOrd="1" destOrd="0" presId="urn:microsoft.com/office/officeart/2005/8/layout/orgChart1"/>
    <dgm:cxn modelId="{DCD53655-1D11-474B-9970-C148963DD757}" type="presParOf" srcId="{61C39CB3-4999-485E-B754-89B4760A84B0}" destId="{A4E16E60-5DDD-44F8-9599-7E22E0475578}" srcOrd="2" destOrd="0" presId="urn:microsoft.com/office/officeart/2005/8/layout/orgChart1"/>
    <dgm:cxn modelId="{A4BDB4E7-266A-4794-9DD3-8F378238383D}" type="presParOf" srcId="{82D406B5-887A-4B2D-AC53-F1F0B0BC29D4}" destId="{908FBD11-C1EF-4365-8E9E-5C46DDBBB6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A72A0-1F6C-4EC9-9707-0B31B12A57DB}">
      <dsp:nvSpPr>
        <dsp:cNvPr id="0" name=""/>
        <dsp:cNvSpPr/>
      </dsp:nvSpPr>
      <dsp:spPr>
        <a:xfrm>
          <a:off x="2618714" y="1494"/>
          <a:ext cx="1454187" cy="706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200" kern="1200" dirty="0"/>
        </a:p>
      </dsp:txBody>
      <dsp:txXfrm>
        <a:off x="2639403" y="22183"/>
        <a:ext cx="1412809" cy="664997"/>
      </dsp:txXfrm>
    </dsp:sp>
    <dsp:sp modelId="{73384DDF-FB2A-42E3-A538-F527CA34BDC0}">
      <dsp:nvSpPr>
        <dsp:cNvPr id="0" name=""/>
        <dsp:cNvSpPr/>
      </dsp:nvSpPr>
      <dsp:spPr>
        <a:xfrm>
          <a:off x="2764133" y="707869"/>
          <a:ext cx="145418" cy="772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681"/>
              </a:lnTo>
              <a:lnTo>
                <a:pt x="145418" y="772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02478-5633-47E9-BC07-1F95B936B0B6}">
      <dsp:nvSpPr>
        <dsp:cNvPr id="0" name=""/>
        <dsp:cNvSpPr/>
      </dsp:nvSpPr>
      <dsp:spPr>
        <a:xfrm>
          <a:off x="2909552" y="965430"/>
          <a:ext cx="1648387" cy="1030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Danazol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39727" y="995605"/>
        <a:ext cx="1588037" cy="969892"/>
      </dsp:txXfrm>
    </dsp:sp>
    <dsp:sp modelId="{C7871C55-9F5B-4ABE-BA68-730269F087B2}">
      <dsp:nvSpPr>
        <dsp:cNvPr id="0" name=""/>
        <dsp:cNvSpPr/>
      </dsp:nvSpPr>
      <dsp:spPr>
        <a:xfrm>
          <a:off x="2764133" y="707869"/>
          <a:ext cx="145418" cy="2073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3146"/>
              </a:lnTo>
              <a:lnTo>
                <a:pt x="145418" y="20731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3CD97-04BC-41A4-806B-48A3D7C92E7B}">
      <dsp:nvSpPr>
        <dsp:cNvPr id="0" name=""/>
        <dsp:cNvSpPr/>
      </dsp:nvSpPr>
      <dsp:spPr>
        <a:xfrm>
          <a:off x="2909552" y="2265894"/>
          <a:ext cx="1648387" cy="1030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Progestins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39727" y="2296069"/>
        <a:ext cx="1588037" cy="969892"/>
      </dsp:txXfrm>
    </dsp:sp>
    <dsp:sp modelId="{5CE6A125-5D10-41F4-9C6A-27B4F65F0CF9}">
      <dsp:nvSpPr>
        <dsp:cNvPr id="0" name=""/>
        <dsp:cNvSpPr/>
      </dsp:nvSpPr>
      <dsp:spPr>
        <a:xfrm>
          <a:off x="2764133" y="707869"/>
          <a:ext cx="145418" cy="3348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8288"/>
              </a:lnTo>
              <a:lnTo>
                <a:pt x="145418" y="33482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ED3C6-2686-40BE-8258-5E98E15B9A82}">
      <dsp:nvSpPr>
        <dsp:cNvPr id="0" name=""/>
        <dsp:cNvSpPr/>
      </dsp:nvSpPr>
      <dsp:spPr>
        <a:xfrm>
          <a:off x="2909552" y="3541036"/>
          <a:ext cx="1648387" cy="1030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NSAIDs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39727" y="3571211"/>
        <a:ext cx="1588037" cy="969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B45C6-EB3E-4632-BA1D-63A2EAB20829}">
      <dsp:nvSpPr>
        <dsp:cNvPr id="0" name=""/>
        <dsp:cNvSpPr/>
      </dsp:nvSpPr>
      <dsp:spPr>
        <a:xfrm>
          <a:off x="2452250" y="779101"/>
          <a:ext cx="941745" cy="326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43"/>
              </a:lnTo>
              <a:lnTo>
                <a:pt x="941745" y="163443"/>
              </a:lnTo>
              <a:lnTo>
                <a:pt x="941745" y="32688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B5529-75C0-47C5-A9E5-2C74592F61EC}">
      <dsp:nvSpPr>
        <dsp:cNvPr id="0" name=""/>
        <dsp:cNvSpPr/>
      </dsp:nvSpPr>
      <dsp:spPr>
        <a:xfrm>
          <a:off x="1510504" y="779101"/>
          <a:ext cx="941745" cy="326886"/>
        </a:xfrm>
        <a:custGeom>
          <a:avLst/>
          <a:gdLst/>
          <a:ahLst/>
          <a:cxnLst/>
          <a:rect l="0" t="0" r="0" b="0"/>
          <a:pathLst>
            <a:path>
              <a:moveTo>
                <a:pt x="941745" y="0"/>
              </a:moveTo>
              <a:lnTo>
                <a:pt x="941745" y="163443"/>
              </a:lnTo>
              <a:lnTo>
                <a:pt x="0" y="163443"/>
              </a:lnTo>
              <a:lnTo>
                <a:pt x="0" y="32688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ADE27-4356-446F-B349-4C37012F5D4A}">
      <dsp:nvSpPr>
        <dsp:cNvPr id="0" name=""/>
        <dsp:cNvSpPr/>
      </dsp:nvSpPr>
      <dsp:spPr>
        <a:xfrm>
          <a:off x="1673947" y="799"/>
          <a:ext cx="1556604" cy="7783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8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العلاج</a:t>
          </a:r>
          <a:endParaRPr lang="ar-SA" sz="48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1673947" y="799"/>
        <a:ext cx="1556604" cy="778302"/>
      </dsp:txXfrm>
    </dsp:sp>
    <dsp:sp modelId="{2251FD68-D579-4B26-9819-1C5363751B96}">
      <dsp:nvSpPr>
        <dsp:cNvPr id="0" name=""/>
        <dsp:cNvSpPr/>
      </dsp:nvSpPr>
      <dsp:spPr>
        <a:xfrm>
          <a:off x="732202" y="1105988"/>
          <a:ext cx="1556604" cy="7783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4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دوائي</a:t>
          </a:r>
          <a:endParaRPr lang="ar-SA" sz="4400" kern="1200" dirty="0"/>
        </a:p>
      </dsp:txBody>
      <dsp:txXfrm>
        <a:off x="732202" y="1105988"/>
        <a:ext cx="1556604" cy="778302"/>
      </dsp:txXfrm>
    </dsp:sp>
    <dsp:sp modelId="{DA9CC968-B7ED-4884-9C1F-2CD3DA4553D2}">
      <dsp:nvSpPr>
        <dsp:cNvPr id="0" name=""/>
        <dsp:cNvSpPr/>
      </dsp:nvSpPr>
      <dsp:spPr>
        <a:xfrm>
          <a:off x="2615693" y="1105988"/>
          <a:ext cx="1556604" cy="7783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4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الجراحة</a:t>
          </a:r>
          <a:endParaRPr lang="ar-SA" sz="4400" kern="1200" dirty="0"/>
        </a:p>
      </dsp:txBody>
      <dsp:txXfrm>
        <a:off x="2615693" y="1105988"/>
        <a:ext cx="1556604" cy="778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4739195-9E3C-4D80-BFE7-1E0F2D857E22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BEF2CDA4-24B7-42D8-B5AF-C7C64474AB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1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CDA4-24B7-42D8-B5AF-C7C64474AB1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64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CDA4-24B7-42D8-B5AF-C7C64474AB1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4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CDA4-24B7-42D8-B5AF-C7C64474AB1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6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2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8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7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335C-5343-4D4B-8D5B-7140D2720E8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31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manara.edu.s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6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النسائية</a:t>
            </a:r>
            <a:endParaRPr lang="ar-SY" sz="3200" b="1" kern="100" dirty="0">
              <a:solidFill>
                <a:srgbClr val="2F5496"/>
              </a:solidFill>
              <a:latin typeface="Sakkal Majalla" panose="02000000000000000000" pitchFamily="2" charset="-78"/>
              <a:ea typeface="SimSun" panose="02010600030101010101" pitchFamily="2" charset="-122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4437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 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04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03236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10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469538"/>
            <a:ext cx="7893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Librax</a:t>
            </a:r>
            <a:r>
              <a:rPr lang="en-US" sz="40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(Clidinium + Chlordiazepoxide)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16460" r="20202" b="4339"/>
          <a:stretch/>
        </p:blipFill>
        <p:spPr>
          <a:xfrm rot="16200000">
            <a:off x="4803346" y="1736435"/>
            <a:ext cx="2585306" cy="627236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82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85627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11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541819" y="2841139"/>
            <a:ext cx="6206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Spasmo-Cibalgin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40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Drofenin + Propyphenazone)</a:t>
            </a:r>
          </a:p>
          <a:p>
            <a:pPr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40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11" y="1896700"/>
            <a:ext cx="4151155" cy="422662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85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26474" y="1512413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984653" y="1519666"/>
            <a:ext cx="81949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Paracetamol 500 mg +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Pamabrom 25 mg</a:t>
            </a:r>
          </a:p>
          <a:p>
            <a:pPr algn="ctr" rtl="0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3" y="3516199"/>
            <a:ext cx="4807527" cy="2634124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3344" r="20110" b="19773"/>
          <a:stretch/>
        </p:blipFill>
        <p:spPr>
          <a:xfrm>
            <a:off x="7211290" y="3077971"/>
            <a:ext cx="4433456" cy="2901899"/>
          </a:xfrm>
          <a:prstGeom prst="rect">
            <a:avLst/>
          </a:prstGeom>
        </p:spPr>
      </p:pic>
      <p:sp>
        <p:nvSpPr>
          <p:cNvPr id="15" name="مستطيل مستدير الزوايا 14"/>
          <p:cNvSpPr/>
          <p:nvPr/>
        </p:nvSpPr>
        <p:spPr>
          <a:xfrm>
            <a:off x="547252" y="2774670"/>
            <a:ext cx="4232565" cy="614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لتخفيف آلام متلازمة ما قبل الحيض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2905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12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6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45260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13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35182" y="153881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Norethisterone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r="7850"/>
          <a:stretch/>
        </p:blipFill>
        <p:spPr>
          <a:xfrm>
            <a:off x="108441" y="3079346"/>
            <a:ext cx="3976254" cy="235268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/>
          <a:srcRect l="43824" t="32671" r="10069" b="23201"/>
          <a:stretch/>
        </p:blipFill>
        <p:spPr>
          <a:xfrm>
            <a:off x="4096159" y="3211371"/>
            <a:ext cx="4405749" cy="237076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/>
          <a:srcRect l="40204" t="22633" r="40203" b="29261"/>
          <a:stretch/>
        </p:blipFill>
        <p:spPr>
          <a:xfrm rot="16200000">
            <a:off x="9049386" y="2547986"/>
            <a:ext cx="2549237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60531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14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469538"/>
            <a:ext cx="7893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Comuret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Norethisterone 10 mg + Ethinyl estradiol 0.02 mg)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41" y="3362980"/>
            <a:ext cx="4093388" cy="2770909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96568" y="31250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85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541818" y="2432600"/>
            <a:ext cx="62068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Micronized Progesterone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طرية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  <a:p>
            <a:pPr algn="ctr"/>
            <a:endParaRPr lang="ar-SY" sz="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تستعمل فموياً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(اضطرابات الطمث)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 مهبلياً (للمساعدة على الحمل)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10314" r="15802" b="12832"/>
          <a:stretch/>
        </p:blipFill>
        <p:spPr>
          <a:xfrm>
            <a:off x="221673" y="332509"/>
            <a:ext cx="3643745" cy="303414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9358" r="5747" b="7077"/>
          <a:stretch/>
        </p:blipFill>
        <p:spPr>
          <a:xfrm>
            <a:off x="804548" y="3633245"/>
            <a:ext cx="4110436" cy="2488342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24598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15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7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37544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16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978716" y="1542653"/>
            <a:ext cx="6206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Medroxy Progesterone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44143" t="25852" r="10602" b="37216"/>
          <a:stretch/>
        </p:blipFill>
        <p:spPr>
          <a:xfrm>
            <a:off x="3138043" y="3378337"/>
            <a:ext cx="5888183" cy="27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38640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Dydrogesterone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24870" t="19982" r="26148" b="29261"/>
          <a:stretch/>
        </p:blipFill>
        <p:spPr>
          <a:xfrm>
            <a:off x="3297382" y="2954655"/>
            <a:ext cx="5735782" cy="33417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51909" y="5804970"/>
            <a:ext cx="1080654" cy="4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 flipH="1">
            <a:off x="4364179" y="4932217"/>
            <a:ext cx="69277" cy="12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2096568" y="28479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28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5749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18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96568" y="28479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غزارة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35182" y="1289423"/>
            <a:ext cx="78939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Etamsylate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25674" t="52312" r="52111" b="23556"/>
          <a:stretch/>
        </p:blipFill>
        <p:spPr>
          <a:xfrm>
            <a:off x="4167149" y="2659028"/>
            <a:ext cx="3386646" cy="34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54705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19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096568" y="40170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الانتباذ </a:t>
            </a: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البطاني الرحمي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13742" t="11529" r="54895" b="8629"/>
          <a:stretch/>
        </p:blipFill>
        <p:spPr>
          <a:xfrm>
            <a:off x="4332655" y="1086554"/>
            <a:ext cx="3498959" cy="50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76237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69608"/>
              </p:ext>
            </p:extLst>
          </p:nvPr>
        </p:nvGraphicFramePr>
        <p:xfrm>
          <a:off x="256309" y="609527"/>
          <a:ext cx="11679382" cy="4086676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 اضطرابات الطمث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 الانتباذ البطاني الرحمي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19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 العقم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26</a:t>
                      </a:r>
                      <a:endParaRPr lang="en-US" sz="2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20737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موانع الحمل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en-US" sz="2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288682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495183" y="2621"/>
            <a:ext cx="36027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6310" y="4800025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للأدوية النسائية، وتذكيره بالاستطبابات ومضادات الاستطباب والتداخلات الدوائية لهذه الأدوية ليصبح قادراً على التعامل معها عندما ترد في الوصفات الطبية</a:t>
            </a:r>
          </a:p>
        </p:txBody>
      </p:sp>
    </p:spTree>
    <p:extLst>
      <p:ext uri="{BB962C8B-B14F-4D97-AF65-F5344CB8AC3E}">
        <p14:creationId xmlns:p14="http://schemas.microsoft.com/office/powerpoint/2010/main" val="30946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958037" y="-52561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الانتباذ </a:t>
            </a: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البطاني الرحمي</a:t>
            </a:r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2108546111"/>
              </p:ext>
            </p:extLst>
          </p:nvPr>
        </p:nvGraphicFramePr>
        <p:xfrm>
          <a:off x="1593273" y="2042336"/>
          <a:ext cx="7176655" cy="4572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رسم تخطيطي 7"/>
          <p:cNvGraphicFramePr/>
          <p:nvPr>
            <p:extLst>
              <p:ext uri="{D42A27DB-BD31-4B8C-83A1-F6EECF244321}">
                <p14:modId xmlns:p14="http://schemas.microsoft.com/office/powerpoint/2010/main" val="3216270814"/>
              </p:ext>
            </p:extLst>
          </p:nvPr>
        </p:nvGraphicFramePr>
        <p:xfrm>
          <a:off x="3491355" y="919989"/>
          <a:ext cx="4904500" cy="1885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759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214748" y="526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24842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21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30726" t="24580" r="34349" b="7670"/>
          <a:stretch/>
        </p:blipFill>
        <p:spPr>
          <a:xfrm>
            <a:off x="3809988" y="1120336"/>
            <a:ext cx="4544291" cy="495599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096568" y="13715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الانتباذ </a:t>
            </a: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البطاني الرحمي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8091044" y="979533"/>
            <a:ext cx="411511" cy="419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1530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22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96568" y="24323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الانتباذ البطاني الرحمي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135182" y="138641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Danazol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2277" r="6577" b="20496"/>
          <a:stretch/>
        </p:blipFill>
        <p:spPr>
          <a:xfrm>
            <a:off x="3492201" y="3058176"/>
            <a:ext cx="5179867" cy="27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73100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23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53881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Norethisterone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45105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الانتباذ البطاني الرحمي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r="7850"/>
          <a:stretch/>
        </p:blipFill>
        <p:spPr>
          <a:xfrm>
            <a:off x="108441" y="3079346"/>
            <a:ext cx="3976254" cy="235268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/>
          <a:srcRect l="43824" t="32671" r="10069" b="23201"/>
          <a:stretch/>
        </p:blipFill>
        <p:spPr>
          <a:xfrm>
            <a:off x="4096159" y="3211371"/>
            <a:ext cx="4405749" cy="237076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7"/>
          <a:srcRect l="40204" t="22633" r="40203" b="29261"/>
          <a:stretch/>
        </p:blipFill>
        <p:spPr>
          <a:xfrm rot="16200000">
            <a:off x="9049386" y="2547986"/>
            <a:ext cx="2549237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/>
          <p:cNvSpPr/>
          <p:nvPr/>
        </p:nvSpPr>
        <p:spPr>
          <a:xfrm>
            <a:off x="2135182" y="14556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Dydrogestrone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34021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الانتباذ البطاني الرحمي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24870" t="19982" r="26148" b="29261"/>
          <a:stretch/>
        </p:blipFill>
        <p:spPr>
          <a:xfrm>
            <a:off x="3297382" y="2954655"/>
            <a:ext cx="5735782" cy="33417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51909" y="5804970"/>
            <a:ext cx="1080654" cy="4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 flipH="1">
            <a:off x="4364179" y="4932217"/>
            <a:ext cx="69277" cy="12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8314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25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978716" y="1542653"/>
            <a:ext cx="6206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Medroxy Progesterone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الانتباذ البطاني الرحمي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44143" t="25852" r="10602" b="37216"/>
          <a:stretch/>
        </p:blipFill>
        <p:spPr>
          <a:xfrm>
            <a:off x="3138043" y="3364478"/>
            <a:ext cx="5888183" cy="27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49090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26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49724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Bromocriptine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36792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العقم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22349" r="9147" b="14419"/>
          <a:stretch/>
        </p:blipFill>
        <p:spPr>
          <a:xfrm>
            <a:off x="3986018" y="3404542"/>
            <a:ext cx="4192233" cy="25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8225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27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4556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Clomiphene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34021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العقم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17663" r="14441" b="30529"/>
          <a:stretch/>
        </p:blipFill>
        <p:spPr>
          <a:xfrm>
            <a:off x="3869397" y="3269672"/>
            <a:ext cx="4425475" cy="2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/>
          <p:cNvSpPr/>
          <p:nvPr/>
        </p:nvSpPr>
        <p:spPr>
          <a:xfrm>
            <a:off x="2135182" y="14556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Dydrogestrone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34021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العقم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24870" t="19982" r="26148" b="29261"/>
          <a:stretch/>
        </p:blipFill>
        <p:spPr>
          <a:xfrm>
            <a:off x="3297382" y="2954655"/>
            <a:ext cx="5735782" cy="33417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151909" y="5804970"/>
            <a:ext cx="1080654" cy="4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 flipH="1">
            <a:off x="4364179" y="4932217"/>
            <a:ext cx="69277" cy="12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28961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29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96568" y="27093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العقم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35182" y="1261713"/>
            <a:ext cx="7893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IVF-C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H.C.G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5000 I.U/ vial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3160" r="640" b="2416"/>
          <a:stretch/>
        </p:blipFill>
        <p:spPr>
          <a:xfrm>
            <a:off x="3893111" y="3231040"/>
            <a:ext cx="4378047" cy="28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04888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8395846" y="163481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اضطرابات الطمث 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364171" y="163481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الانتباذ البطاني الرحمي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306329" y="163481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العقم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8395846" y="41290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موانع الحمل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4364171" y="41290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اضطرابات الثدي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306329" y="41290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اضطرابات الإياس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2096568" y="201665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الأدوية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النسائية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3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13427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30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96568" y="28479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العقم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35182" y="1344843"/>
            <a:ext cx="7893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IVF-M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(FSH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I.U +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LH 75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I.U)/ vial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Vials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28485" r="16667" b="27273"/>
          <a:stretch/>
        </p:blipFill>
        <p:spPr>
          <a:xfrm>
            <a:off x="3893117" y="3293108"/>
            <a:ext cx="4378036" cy="30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47416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31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135182" y="1400263"/>
            <a:ext cx="7893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Diane 35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(Ethinyl estradiol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0.035 mg + Cyproterone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mg)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97517" y="3722603"/>
            <a:ext cx="10169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مانع حمل فموي لدى النساء اللواتي يعانين من أعراض متعلقة بالأندروجين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في الأصل لعلاج العدّ المستعصي والشعرانية لدى النساء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25708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الهرمونية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28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56211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32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096568" y="25708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الهرمونية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135182" y="156652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Ethinyl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estradiol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0.035 mg + Cyproterone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mg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5138" r="7560" b="7905"/>
          <a:stretch/>
        </p:blipFill>
        <p:spPr>
          <a:xfrm>
            <a:off x="167604" y="2166687"/>
            <a:ext cx="3990614" cy="246610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9853" r="10865" b="23726"/>
          <a:stretch/>
        </p:blipFill>
        <p:spPr>
          <a:xfrm>
            <a:off x="8287697" y="2109233"/>
            <a:ext cx="3607445" cy="259080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/>
          <a:srcRect l="44037" t="35322" r="17948" b="29830"/>
          <a:stretch/>
        </p:blipFill>
        <p:spPr>
          <a:xfrm>
            <a:off x="4130508" y="3863275"/>
            <a:ext cx="4218720" cy="217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57439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33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48471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Cyproterone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92717" y="2042368"/>
            <a:ext cx="10778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للتخفيف من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الهرمونات الذكرية،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لعلاج سرطان البروستات والشعرانية والعد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44250" t="25663" r="10708" b="34375"/>
          <a:stretch/>
        </p:blipFill>
        <p:spPr>
          <a:xfrm>
            <a:off x="3151899" y="3003213"/>
            <a:ext cx="5860472" cy="29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135182" y="1192441"/>
            <a:ext cx="7893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Yasmin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(Ethinyl estradiol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0.03 mg + Drosperinone 3 mg)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7" y="126050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الهرمونية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17186" r="10456" b="15768"/>
          <a:stretch/>
        </p:blipFill>
        <p:spPr>
          <a:xfrm>
            <a:off x="3851546" y="3091448"/>
            <a:ext cx="4461175" cy="2982542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65554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34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3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35127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35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135182" y="1663506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Ethinyl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estradiol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0.03 mg + Drosperinone 3 mg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96568" y="25708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الهرمونية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 b="13160"/>
          <a:stretch/>
        </p:blipFill>
        <p:spPr>
          <a:xfrm>
            <a:off x="7473715" y="3369472"/>
            <a:ext cx="3802931" cy="225829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/>
          <a:srcRect l="44143" t="37026" r="10708" b="27747"/>
          <a:stretch/>
        </p:blipFill>
        <p:spPr>
          <a:xfrm>
            <a:off x="699676" y="3404542"/>
            <a:ext cx="5250859" cy="23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065108" y="1224827"/>
            <a:ext cx="8034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Contracept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(Ethinyl estradiol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0.03 mg + Levonorgestrel 0.15 mg)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096568" y="76970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الهرمونية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1" b="44243"/>
          <a:stretch/>
        </p:blipFill>
        <p:spPr>
          <a:xfrm>
            <a:off x="3338946" y="3233193"/>
            <a:ext cx="5504087" cy="2895977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05075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36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461645" y="1049137"/>
            <a:ext cx="924098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Levonorgestrel 0.75 mg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800" b="1" strike="sngStrike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 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مانع حمل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إسعافي، يستطب للاستعمال خلال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ساعة من الجماع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096568" y="90824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الهرمونية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7134" r="6743" b="9339"/>
          <a:stretch/>
        </p:blipFill>
        <p:spPr>
          <a:xfrm>
            <a:off x="3643745" y="2954281"/>
            <a:ext cx="4433454" cy="3269673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885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37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1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08295" y="1219074"/>
            <a:ext cx="101476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Noxinol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(Nonoxinol-9) 100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or 170 mg + Benzathonium Chloride 4.6 or 5 mg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تحاميل مهبلية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قاتلة للنطاف تستعمل قبل الجماع مباشرة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(حوالي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دقيقة)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096566" y="232871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موانع الحمل الحاجزية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3" y="3588953"/>
            <a:ext cx="4694656" cy="2921283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1256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38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031084" y="328281"/>
            <a:ext cx="465059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الثدي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77877" y="1851101"/>
            <a:ext cx="3822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Bromocriptine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22349" r="9147" b="14419"/>
          <a:stretch/>
        </p:blipFill>
        <p:spPr>
          <a:xfrm>
            <a:off x="420524" y="3570792"/>
            <a:ext cx="3536978" cy="212740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4625355" y="1755903"/>
            <a:ext cx="3462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Danazol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2277" r="6577" b="20496"/>
          <a:stretch/>
        </p:blipFill>
        <p:spPr>
          <a:xfrm>
            <a:off x="4371097" y="3570792"/>
            <a:ext cx="3970570" cy="2133055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9055757" y="1755903"/>
            <a:ext cx="2603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Norethisterone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96" y="3570792"/>
            <a:ext cx="3187594" cy="2942394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201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39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366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4" name="مستطيل 43"/>
          <p:cNvSpPr/>
          <p:nvPr/>
        </p:nvSpPr>
        <p:spPr>
          <a:xfrm>
            <a:off x="7176631" y="14347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عسر الطمث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1607140" y="1434717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غزارة الطمث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1603902" y="3969052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المتلازمة السابقة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للحيض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PMS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2096568" y="11853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176631" y="3969052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انقطاع الطمث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25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84065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40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770701" y="308270"/>
            <a:ext cx="465059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الثدي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20550" y="1379965"/>
            <a:ext cx="3462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Cabergoline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9" t="18112" r="35402" b="31670"/>
          <a:stretch/>
        </p:blipFill>
        <p:spPr>
          <a:xfrm>
            <a:off x="7682338" y="2389825"/>
            <a:ext cx="3117272" cy="357187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/>
          <a:srcRect l="39033" t="26610" r="39458" b="22822"/>
          <a:stretch/>
        </p:blipFill>
        <p:spPr>
          <a:xfrm>
            <a:off x="748146" y="1713123"/>
            <a:ext cx="3311249" cy="43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004180" y="2661405"/>
            <a:ext cx="7881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مضغوطة بلون معين: استراديول فاليرات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مضغوطات بلون مختلف: استراديول فاليرات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+ نورجيستريل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359807" y="257083"/>
            <a:ext cx="7971135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الإياس</a:t>
            </a:r>
            <a:endParaRPr lang="ar-SY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(المعاوضة الهرمونية)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4" b="22829"/>
          <a:stretch/>
        </p:blipFill>
        <p:spPr>
          <a:xfrm>
            <a:off x="547253" y="3537962"/>
            <a:ext cx="2495010" cy="251797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5474" r="17683" b="3095"/>
          <a:stretch/>
        </p:blipFill>
        <p:spPr>
          <a:xfrm>
            <a:off x="547253" y="201666"/>
            <a:ext cx="2613756" cy="3005819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739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41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6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ستطيل 9"/>
          <p:cNvSpPr/>
          <p:nvPr/>
        </p:nvSpPr>
        <p:spPr>
          <a:xfrm>
            <a:off x="2149044" y="136762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Dydrogestrone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/>
          <a:srcRect l="24870" t="19982" r="26148" b="29261"/>
          <a:stretch/>
        </p:blipFill>
        <p:spPr>
          <a:xfrm>
            <a:off x="3297382" y="3079347"/>
            <a:ext cx="5735782" cy="3341716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259281" y="5917710"/>
            <a:ext cx="1080654" cy="4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/>
          <p:cNvSpPr/>
          <p:nvPr/>
        </p:nvSpPr>
        <p:spPr>
          <a:xfrm flipH="1">
            <a:off x="4364179" y="5264733"/>
            <a:ext cx="69277" cy="12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14"/>
          <p:cNvSpPr/>
          <p:nvPr/>
        </p:nvSpPr>
        <p:spPr>
          <a:xfrm>
            <a:off x="2214391" y="311544"/>
            <a:ext cx="7763213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الإياس</a:t>
            </a: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(المعاوضة الهرمونية)</a:t>
            </a:r>
          </a:p>
        </p:txBody>
      </p:sp>
    </p:spTree>
    <p:extLst>
      <p:ext uri="{BB962C8B-B14F-4D97-AF65-F5344CB8AC3E}">
        <p14:creationId xmlns:p14="http://schemas.microsoft.com/office/powerpoint/2010/main" val="16752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214391" y="311544"/>
            <a:ext cx="7763213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الإياس</a:t>
            </a: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(المعاوضة الهرمونية)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334487" y="6521939"/>
            <a:ext cx="1177638" cy="18010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2149044" y="1503895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ستروجينات مقترنة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0.625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151909" y="6137486"/>
            <a:ext cx="1080654" cy="4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/>
          <p:cNvSpPr/>
          <p:nvPr/>
        </p:nvSpPr>
        <p:spPr>
          <a:xfrm flipH="1">
            <a:off x="4364179" y="5264733"/>
            <a:ext cx="69277" cy="12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4347"/>
          <a:stretch/>
        </p:blipFill>
        <p:spPr>
          <a:xfrm>
            <a:off x="3918237" y="3087941"/>
            <a:ext cx="4355523" cy="3239826"/>
          </a:xfrm>
          <a:prstGeom prst="rect">
            <a:avLst/>
          </a:prstGeom>
        </p:spPr>
      </p:pic>
      <p:sp>
        <p:nvSpPr>
          <p:cNvPr id="11" name="مستطيل مستدير الزوايا 10"/>
          <p:cNvSpPr/>
          <p:nvPr/>
        </p:nvSpPr>
        <p:spPr>
          <a:xfrm>
            <a:off x="8499939" y="2715490"/>
            <a:ext cx="3382739" cy="3241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يستعمل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أيضاً في 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علاج نقص الإستروجين الناتج عن قصور الغدد التناسلية، استئصال المناسل أو القصور البدئي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1" name="مستطيل 2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32475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43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3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09861" y="150837"/>
            <a:ext cx="8744549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الإياس</a:t>
            </a: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(الوقاية من ارتشاف العظم)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149044" y="133763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Risedronate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151909" y="6137486"/>
            <a:ext cx="1080654" cy="4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/>
          <p:cNvSpPr/>
          <p:nvPr/>
        </p:nvSpPr>
        <p:spPr>
          <a:xfrm flipH="1">
            <a:off x="4364179" y="5264733"/>
            <a:ext cx="69277" cy="12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34597" r="16708" b="16365"/>
          <a:stretch/>
        </p:blipFill>
        <p:spPr>
          <a:xfrm>
            <a:off x="772296" y="3276120"/>
            <a:ext cx="4994732" cy="263235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/>
          <a:srcRect l="11512" t="1772" r="9389" b="52535"/>
          <a:stretch/>
        </p:blipFill>
        <p:spPr>
          <a:xfrm>
            <a:off x="6538639" y="2781191"/>
            <a:ext cx="5231653" cy="3289699"/>
          </a:xfrm>
          <a:prstGeom prst="rect">
            <a:avLst/>
          </a:prstGeom>
        </p:spPr>
      </p:pic>
      <p:cxnSp>
        <p:nvCxnSpPr>
          <p:cNvPr id="16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77421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7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5963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5" name="مستطيل 44"/>
          <p:cNvSpPr/>
          <p:nvPr/>
        </p:nvSpPr>
        <p:spPr>
          <a:xfrm>
            <a:off x="4287978" y="4863778"/>
            <a:ext cx="3616040" cy="11805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معالجة هرمونية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2096568" y="20166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عسر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58093" t="14683" r="22314" b="38726"/>
          <a:stretch/>
        </p:blipFill>
        <p:spPr>
          <a:xfrm>
            <a:off x="4807516" y="1257036"/>
            <a:ext cx="2549237" cy="3408218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7904018" y="2108539"/>
            <a:ext cx="3616040" cy="170521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NSAIDs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623446" y="2108539"/>
            <a:ext cx="3616040" cy="170521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تشنج العضلات الملساء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94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4777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4" name="مستطيل 43"/>
          <p:cNvSpPr/>
          <p:nvPr/>
        </p:nvSpPr>
        <p:spPr>
          <a:xfrm>
            <a:off x="7640777" y="1676389"/>
            <a:ext cx="4094019" cy="16292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NSAIDs</a:t>
            </a:r>
            <a:endParaRPr lang="ar-SY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(Mefenamic acid)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325566" y="1677150"/>
            <a:ext cx="4094019" cy="16292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العوامل المضادة لانحلال الليفين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(Tranexamic acid)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7640777" y="4314477"/>
            <a:ext cx="4094019" cy="16292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معالجات هرمونية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(بروجستينات جهازية - موانع حمل فموية مشتركة - دانازول)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2096568" y="14567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غزارة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25566" y="4314477"/>
            <a:ext cx="4094019" cy="16292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تقلل النزف الشعري</a:t>
            </a:r>
          </a:p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Etamsylate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6" t="12323" r="3401" b="54545"/>
          <a:stretch/>
        </p:blipFill>
        <p:spPr>
          <a:xfrm>
            <a:off x="4953823" y="2894688"/>
            <a:ext cx="2278268" cy="244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2282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4" name="مستطيل 43"/>
          <p:cNvSpPr/>
          <p:nvPr/>
        </p:nvSpPr>
        <p:spPr>
          <a:xfrm>
            <a:off x="8603683" y="2078545"/>
            <a:ext cx="3297372" cy="14455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إجراءات غير دوائية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290223" y="2078545"/>
            <a:ext cx="3297372" cy="14455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مهدئات: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BZDs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ومضادات الاكتئاب (فلوكسيتين - سيرترالين)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4447312" y="4598863"/>
            <a:ext cx="3297372" cy="14455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أخرى: مدرات و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NSAIDs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ومضادات تشنج عضلات ملساء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2096568" y="27093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المتلازمة السابقة للحيض </a:t>
            </a:r>
            <a:r>
              <a:rPr lang="en-US" sz="44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PMS</a:t>
            </a:r>
            <a:endParaRPr lang="ar-SA" sz="4400" b="1" dirty="0">
              <a:solidFill>
                <a:srgbClr val="0070C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58" y="1085101"/>
            <a:ext cx="3420341" cy="34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648368"/>
            <a:ext cx="4475018" cy="429491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4629" r="23082" b="16572"/>
          <a:stretch/>
        </p:blipFill>
        <p:spPr>
          <a:xfrm>
            <a:off x="665018" y="2198513"/>
            <a:ext cx="3588319" cy="388444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35182" y="1386408"/>
            <a:ext cx="78939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Alverine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وكبسولات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تحاميل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4110" r="6946" b="3204"/>
          <a:stretch/>
        </p:blipFill>
        <p:spPr>
          <a:xfrm>
            <a:off x="7639019" y="2994782"/>
            <a:ext cx="4248160" cy="310203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096568" y="381778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5172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44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2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096568" y="173953"/>
            <a:ext cx="797113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Y" sz="4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أدوية اضطرابات الطمث</a:t>
            </a:r>
            <a:endParaRPr lang="ar-SA" sz="4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11749" y="1032768"/>
            <a:ext cx="5941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Hyoscine N-Butyl Bromide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– شراب – أمبولات –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تحاميل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/>
        </p:blipFill>
        <p:spPr>
          <a:xfrm>
            <a:off x="8226416" y="4681904"/>
            <a:ext cx="3810000" cy="210682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4" r="21989"/>
          <a:stretch/>
        </p:blipFill>
        <p:spPr>
          <a:xfrm>
            <a:off x="4745741" y="2410781"/>
            <a:ext cx="3325091" cy="385762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r="5891" b="8858"/>
          <a:stretch/>
        </p:blipFill>
        <p:spPr>
          <a:xfrm>
            <a:off x="475356" y="3148969"/>
            <a:ext cx="4114801" cy="270856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r="6792"/>
          <a:stretch/>
        </p:blipFill>
        <p:spPr>
          <a:xfrm>
            <a:off x="8226416" y="2117809"/>
            <a:ext cx="3629892" cy="2564095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339996" y="5854391"/>
            <a:ext cx="3830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مشاركة مع الباراسيتامول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5859"/>
          <a:stretch/>
        </p:blipFill>
        <p:spPr>
          <a:xfrm>
            <a:off x="339996" y="857069"/>
            <a:ext cx="2493343" cy="22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1203</Words>
  <Application>Microsoft Office PowerPoint</Application>
  <PresentationFormat>شاشة عريضة</PresentationFormat>
  <Paragraphs>382</Paragraphs>
  <Slides>44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53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521</cp:revision>
  <dcterms:created xsi:type="dcterms:W3CDTF">2021-03-08T16:52:47Z</dcterms:created>
  <dcterms:modified xsi:type="dcterms:W3CDTF">2023-05-17T13:21:33Z</dcterms:modified>
</cp:coreProperties>
</file>