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2" r:id="rId3"/>
    <p:sldId id="261" r:id="rId4"/>
    <p:sldId id="276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3E80A-EF03-4881-9B02-469680E7A900}" type="datetimeFigureOut">
              <a:rPr lang="ar-SA" smtClean="0"/>
              <a:pPr/>
              <a:t>09/06/1445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329D-B779-4BF1-B3A1-09F7DE889AA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00167" y="428604"/>
            <a:ext cx="750099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جدول-1 :  عصابات –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IR  </a:t>
            </a:r>
            <a:r>
              <a:rPr kumimoji="0" lang="ar-SY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للفحوم الهيدروجينية الاليفاتية  </a:t>
            </a:r>
            <a:endParaRPr kumimoji="0" lang="ar-S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ject 5"/>
          <p:cNvPicPr/>
          <p:nvPr/>
        </p:nvPicPr>
        <p:blipFill>
          <a:blip r:embed="rId2"/>
          <a:srcRect t="5983" b="-249"/>
          <a:stretch>
            <a:fillRect/>
          </a:stretch>
        </p:blipFill>
        <p:spPr bwMode="auto">
          <a:xfrm>
            <a:off x="2071670" y="1285860"/>
            <a:ext cx="6732000" cy="53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/>
          <p:nvPr/>
        </p:nvPicPr>
        <p:blipFill>
          <a:blip r:embed="rId2"/>
          <a:srcRect t="-10249"/>
          <a:stretch>
            <a:fillRect/>
          </a:stretch>
        </p:blipFill>
        <p:spPr bwMode="auto">
          <a:xfrm>
            <a:off x="2438400" y="1483314"/>
            <a:ext cx="579600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14546" y="714356"/>
            <a:ext cx="5860112" cy="61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Y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جدول-2 :  عصابات –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IR  </a:t>
            </a:r>
            <a:r>
              <a:rPr kumimoji="0" lang="ar-SY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للمركبات العطرية</a:t>
            </a:r>
            <a:endParaRPr kumimoji="0" lang="ar-S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33472"/>
            <a:ext cx="6696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08213" y="274617"/>
            <a:ext cx="6535753" cy="51117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Y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جدول-3 :  عصابات –</a:t>
            </a:r>
            <a:r>
              <a: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IR  </a:t>
            </a:r>
            <a:r>
              <a:rPr kumimoji="0" lang="ar-SY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للمركبات الحاوية على اوكسجين</a:t>
            </a:r>
            <a:endParaRPr kumimoji="0" lang="ar-S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465666" y="214290"/>
            <a:ext cx="4249738" cy="2968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Y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جدول-4 :  عصابات –</a:t>
            </a:r>
            <a:r>
              <a: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IR  </a:t>
            </a:r>
            <a:r>
              <a:rPr kumimoji="0" lang="ar-SY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للمركبات الحاوية على ازوت</a:t>
            </a:r>
            <a:endParaRPr kumimoji="0" lang="ar-S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714612" y="1000108"/>
          <a:ext cx="5849620" cy="2828419"/>
        </p:xfrm>
        <a:graphic>
          <a:graphicData uri="http://schemas.openxmlformats.org/drawingml/2006/table">
            <a:tbl>
              <a:tblPr/>
              <a:tblGrid>
                <a:gridCol w="292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Wavenumber (cm</a:t>
                      </a:r>
                      <a:r>
                        <a:rPr lang="fr-FR" sz="1400" b="1" baseline="30000">
                          <a:latin typeface="Calibri"/>
                          <a:ea typeface="Calibri"/>
                          <a:cs typeface="Arial"/>
                        </a:rPr>
                        <a:t>-1</a:t>
                      </a: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Assignement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3400 - 3250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Strectching N-H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Arial"/>
                        </a:rPr>
                        <a:t>Primary amine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Arial"/>
                        </a:rPr>
                        <a:t>Two bands</a:t>
                      </a:r>
                      <a:r>
                        <a:rPr lang="fr-FR" sz="1100">
                          <a:latin typeface="Calibri"/>
                          <a:ea typeface="Calibri"/>
                          <a:cs typeface="Arial"/>
                        </a:rPr>
                        <a:t> : 3300 - 3400 and 3330 – 3250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Arial"/>
                        </a:rPr>
                        <a:t>Secondary</a:t>
                      </a:r>
                      <a:r>
                        <a:rPr lang="fr-FR" sz="1200" b="1">
                          <a:latin typeface="Calibri"/>
                          <a:ea typeface="Calibri"/>
                          <a:cs typeface="Arial"/>
                        </a:rPr>
                        <a:t> amine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Arial"/>
                        </a:rPr>
                        <a:t>1 bande : 3350 – 3310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Arial"/>
                        </a:rPr>
                        <a:t>Tertiary</a:t>
                      </a:r>
                      <a:r>
                        <a:rPr lang="fr-FR" sz="1200" b="1">
                          <a:latin typeface="Calibri"/>
                          <a:ea typeface="Calibri"/>
                          <a:cs typeface="Arial"/>
                        </a:rPr>
                        <a:t> amine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Arial"/>
                        </a:rPr>
                        <a:t>No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1650 - 1580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Bending N-H (primary amine)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Arial"/>
                        </a:rPr>
                        <a:t>1335 - 1250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stretching C-N (aromatic amine)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1250 -1020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stretching C-N (aliphatic amine)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Arial"/>
                        </a:rPr>
                        <a:t>910 - 665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Arial"/>
                        </a:rPr>
                        <a:t>N-H Bending out of plane (Primary and secondary amines)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صورة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143380"/>
            <a:ext cx="571504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6285</TotalTime>
  <Words>107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touhama</dc:creator>
  <cp:lastModifiedBy>B-03</cp:lastModifiedBy>
  <cp:revision>16</cp:revision>
  <dcterms:created xsi:type="dcterms:W3CDTF">2018-11-02T18:21:54Z</dcterms:created>
  <dcterms:modified xsi:type="dcterms:W3CDTF">2023-12-21T10:51:51Z</dcterms:modified>
</cp:coreProperties>
</file>